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17"/>
  </p:handoutMasterIdLst>
  <p:sldIdLst>
    <p:sldId id="320" r:id="rId2"/>
    <p:sldId id="281" r:id="rId3"/>
    <p:sldId id="275" r:id="rId4"/>
    <p:sldId id="276" r:id="rId5"/>
    <p:sldId id="318" r:id="rId6"/>
    <p:sldId id="312" r:id="rId7"/>
    <p:sldId id="313" r:id="rId8"/>
    <p:sldId id="314" r:id="rId9"/>
    <p:sldId id="315" r:id="rId10"/>
    <p:sldId id="316" r:id="rId11"/>
    <p:sldId id="319" r:id="rId12"/>
    <p:sldId id="305" r:id="rId13"/>
    <p:sldId id="317" r:id="rId14"/>
    <p:sldId id="298" r:id="rId15"/>
    <p:sldId id="27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104" d="100"/>
          <a:sy n="104" d="100"/>
        </p:scale>
        <p:origin x="138" y="444"/>
      </p:cViewPr>
      <p:guideLst/>
    </p:cSldViewPr>
  </p:slideViewPr>
  <p:notesTextViewPr>
    <p:cViewPr>
      <p:scale>
        <a:sx n="1" d="1"/>
        <a:sy n="1" d="1"/>
      </p:scale>
      <p:origin x="0" y="0"/>
    </p:cViewPr>
  </p:notesTextViewPr>
  <p:sorterViewPr>
    <p:cViewPr>
      <p:scale>
        <a:sx n="100" d="100"/>
        <a:sy n="100" d="100"/>
      </p:scale>
      <p:origin x="0" y="-931"/>
    </p:cViewPr>
  </p:sorterViewPr>
  <p:notesViewPr>
    <p:cSldViewPr snapToGrid="0">
      <p:cViewPr varScale="1">
        <p:scale>
          <a:sx n="61" d="100"/>
          <a:sy n="61" d="100"/>
        </p:scale>
        <p:origin x="2958"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4EA1F4C-6AFD-49B6-96F5-CEDAE36B96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a:extLst>
              <a:ext uri="{FF2B5EF4-FFF2-40B4-BE49-F238E27FC236}">
                <a16:creationId xmlns:a16="http://schemas.microsoft.com/office/drawing/2014/main" id="{7F06FD1A-EEBC-4611-A2C2-D35DDB0B10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4CDB1CB-31A1-4E40-9A15-88541159888B}" type="datetimeFigureOut">
              <a:rPr lang="en-IE" smtClean="0"/>
              <a:t>14/06/2021</a:t>
            </a:fld>
            <a:endParaRPr lang="en-IE"/>
          </a:p>
        </p:txBody>
      </p:sp>
      <p:sp>
        <p:nvSpPr>
          <p:cNvPr id="4" name="Footer Placeholder 3">
            <a:extLst>
              <a:ext uri="{FF2B5EF4-FFF2-40B4-BE49-F238E27FC236}">
                <a16:creationId xmlns:a16="http://schemas.microsoft.com/office/drawing/2014/main" id="{C23F5CAF-EC04-4F38-88CB-436A661D1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5" name="Slide Number Placeholder 4">
            <a:extLst>
              <a:ext uri="{FF2B5EF4-FFF2-40B4-BE49-F238E27FC236}">
                <a16:creationId xmlns:a16="http://schemas.microsoft.com/office/drawing/2014/main" id="{C03BDDF7-AFC4-4681-85F0-5994A98D885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B15BED-5C7C-4023-BE58-AD800D91F6DA}" type="slidenum">
              <a:rPr lang="en-IE" smtClean="0"/>
              <a:t>‹#›</a:t>
            </a:fld>
            <a:endParaRPr lang="en-IE"/>
          </a:p>
        </p:txBody>
      </p:sp>
    </p:spTree>
    <p:extLst>
      <p:ext uri="{BB962C8B-B14F-4D97-AF65-F5344CB8AC3E}">
        <p14:creationId xmlns:p14="http://schemas.microsoft.com/office/powerpoint/2010/main" val="2410495653"/>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4314C-7056-4240-8706-4D9A8B273D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a:extLst>
              <a:ext uri="{FF2B5EF4-FFF2-40B4-BE49-F238E27FC236}">
                <a16:creationId xmlns:a16="http://schemas.microsoft.com/office/drawing/2014/main" id="{AC852350-B4AE-4DA4-AE33-6A0966F5DF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5" name="Footer Placeholder 4">
            <a:extLst>
              <a:ext uri="{FF2B5EF4-FFF2-40B4-BE49-F238E27FC236}">
                <a16:creationId xmlns:a16="http://schemas.microsoft.com/office/drawing/2014/main" id="{93843F47-B43D-498A-95BD-A2A47262492B}"/>
              </a:ext>
            </a:extLst>
          </p:cNvPr>
          <p:cNvSpPr>
            <a:spLocks noGrp="1"/>
          </p:cNvSpPr>
          <p:nvPr>
            <p:ph type="ftr" sz="quarter" idx="11"/>
          </p:nvPr>
        </p:nvSpPr>
        <p:spPr/>
        <p:txBody>
          <a:bodyPr/>
          <a:lstStyle/>
          <a:p>
            <a:r>
              <a:rPr lang="en-US" dirty="0"/>
              <a:t>© iM8 World 2018</a:t>
            </a:r>
            <a:endParaRPr lang="en-IE" dirty="0"/>
          </a:p>
        </p:txBody>
      </p:sp>
    </p:spTree>
    <p:extLst>
      <p:ext uri="{BB962C8B-B14F-4D97-AF65-F5344CB8AC3E}">
        <p14:creationId xmlns:p14="http://schemas.microsoft.com/office/powerpoint/2010/main" val="372199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9E716-ECD8-44EF-9D80-BA9819ECB1A8}"/>
              </a:ext>
            </a:extLst>
          </p:cNvPr>
          <p:cNvSpPr>
            <a:spLocks noGrp="1"/>
          </p:cNvSpPr>
          <p:nvPr>
            <p:ph type="title"/>
          </p:nvPr>
        </p:nvSpPr>
        <p:spPr/>
        <p:txBody>
          <a:bodyPr/>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5D3435D1-A9CD-42AD-86E3-784EBD55D3E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EE2EDB82-0D54-4C02-8909-B0950B214118}"/>
              </a:ext>
            </a:extLst>
          </p:cNvPr>
          <p:cNvSpPr>
            <a:spLocks noGrp="1"/>
          </p:cNvSpPr>
          <p:nvPr>
            <p:ph type="dt" sz="half" idx="10"/>
          </p:nvPr>
        </p:nvSpPr>
        <p:spPr>
          <a:xfrm>
            <a:off x="838200" y="6356350"/>
            <a:ext cx="2743200" cy="365125"/>
          </a:xfrm>
          <a:prstGeom prst="rect">
            <a:avLst/>
          </a:prstGeom>
        </p:spPr>
        <p:txBody>
          <a:bodyPr/>
          <a:lstStyle/>
          <a:p>
            <a:fld id="{C4FB71F7-E8EA-4FC4-9760-313D36FF9E90}" type="datetimeFigureOut">
              <a:rPr lang="en-IE" smtClean="0"/>
              <a:t>14/06/2021</a:t>
            </a:fld>
            <a:endParaRPr lang="en-IE"/>
          </a:p>
        </p:txBody>
      </p:sp>
      <p:sp>
        <p:nvSpPr>
          <p:cNvPr id="5" name="Footer Placeholder 4">
            <a:extLst>
              <a:ext uri="{FF2B5EF4-FFF2-40B4-BE49-F238E27FC236}">
                <a16:creationId xmlns:a16="http://schemas.microsoft.com/office/drawing/2014/main" id="{D507E8F5-0D23-42AC-B444-255C19E72CEF}"/>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240E8F36-2ED0-44FC-9A4C-B0AF215D0A4D}"/>
              </a:ext>
            </a:extLst>
          </p:cNvPr>
          <p:cNvSpPr>
            <a:spLocks noGrp="1"/>
          </p:cNvSpPr>
          <p:nvPr>
            <p:ph type="sldNum" sz="quarter" idx="12"/>
          </p:nvPr>
        </p:nvSpPr>
        <p:spPr>
          <a:xfrm>
            <a:off x="8610600" y="6356350"/>
            <a:ext cx="2743200" cy="365125"/>
          </a:xfrm>
          <a:prstGeom prst="rect">
            <a:avLst/>
          </a:prstGeom>
        </p:spPr>
        <p:txBody>
          <a:bodyPr/>
          <a:lstStyle/>
          <a:p>
            <a:fld id="{85FFA3C7-AAEC-4918-B524-F3CB1B13FC70}" type="slidenum">
              <a:rPr lang="en-IE" smtClean="0"/>
              <a:t>‹#›</a:t>
            </a:fld>
            <a:endParaRPr lang="en-IE"/>
          </a:p>
        </p:txBody>
      </p:sp>
    </p:spTree>
    <p:extLst>
      <p:ext uri="{BB962C8B-B14F-4D97-AF65-F5344CB8AC3E}">
        <p14:creationId xmlns:p14="http://schemas.microsoft.com/office/powerpoint/2010/main" val="1362980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15EDB1-DD8A-4548-BF0A-2D127525AE1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A67186C1-EA06-4913-A811-3F76986296A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BB58F620-D5BF-41D1-A448-484011B48468}"/>
              </a:ext>
            </a:extLst>
          </p:cNvPr>
          <p:cNvSpPr>
            <a:spLocks noGrp="1"/>
          </p:cNvSpPr>
          <p:nvPr>
            <p:ph type="dt" sz="half" idx="10"/>
          </p:nvPr>
        </p:nvSpPr>
        <p:spPr>
          <a:xfrm>
            <a:off x="838200" y="6356350"/>
            <a:ext cx="2743200" cy="365125"/>
          </a:xfrm>
          <a:prstGeom prst="rect">
            <a:avLst/>
          </a:prstGeom>
        </p:spPr>
        <p:txBody>
          <a:bodyPr/>
          <a:lstStyle/>
          <a:p>
            <a:fld id="{C4FB71F7-E8EA-4FC4-9760-313D36FF9E90}" type="datetimeFigureOut">
              <a:rPr lang="en-IE" smtClean="0"/>
              <a:t>14/06/2021</a:t>
            </a:fld>
            <a:endParaRPr lang="en-IE"/>
          </a:p>
        </p:txBody>
      </p:sp>
      <p:sp>
        <p:nvSpPr>
          <p:cNvPr id="5" name="Footer Placeholder 4">
            <a:extLst>
              <a:ext uri="{FF2B5EF4-FFF2-40B4-BE49-F238E27FC236}">
                <a16:creationId xmlns:a16="http://schemas.microsoft.com/office/drawing/2014/main" id="{D3AC0DD0-94FA-48AA-8072-F8158BB32199}"/>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85E3F10F-4FC8-431E-9715-6E6BCD5ECDBE}"/>
              </a:ext>
            </a:extLst>
          </p:cNvPr>
          <p:cNvSpPr>
            <a:spLocks noGrp="1"/>
          </p:cNvSpPr>
          <p:nvPr>
            <p:ph type="sldNum" sz="quarter" idx="12"/>
          </p:nvPr>
        </p:nvSpPr>
        <p:spPr>
          <a:xfrm>
            <a:off x="8610600" y="6356350"/>
            <a:ext cx="2743200" cy="365125"/>
          </a:xfrm>
          <a:prstGeom prst="rect">
            <a:avLst/>
          </a:prstGeom>
        </p:spPr>
        <p:txBody>
          <a:bodyPr/>
          <a:lstStyle/>
          <a:p>
            <a:fld id="{85FFA3C7-AAEC-4918-B524-F3CB1B13FC70}" type="slidenum">
              <a:rPr lang="en-IE" smtClean="0"/>
              <a:t>‹#›</a:t>
            </a:fld>
            <a:endParaRPr lang="en-IE"/>
          </a:p>
        </p:txBody>
      </p:sp>
    </p:spTree>
    <p:extLst>
      <p:ext uri="{BB962C8B-B14F-4D97-AF65-F5344CB8AC3E}">
        <p14:creationId xmlns:p14="http://schemas.microsoft.com/office/powerpoint/2010/main" val="3466157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00EE0-5CDF-4356-9E56-E0E7C97DF3F3}"/>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E023049E-03DF-4ECE-BB0A-41978D0CC35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Footer Placeholder 4">
            <a:extLst>
              <a:ext uri="{FF2B5EF4-FFF2-40B4-BE49-F238E27FC236}">
                <a16:creationId xmlns:a16="http://schemas.microsoft.com/office/drawing/2014/main" id="{77346F5B-C106-4588-8DC3-D208BBBBF6B7}"/>
              </a:ext>
            </a:extLst>
          </p:cNvPr>
          <p:cNvSpPr>
            <a:spLocks noGrp="1"/>
          </p:cNvSpPr>
          <p:nvPr>
            <p:ph type="ftr" sz="quarter" idx="11"/>
          </p:nvPr>
        </p:nvSpPr>
        <p:spPr/>
        <p:txBody>
          <a:bodyPr/>
          <a:lstStyle/>
          <a:p>
            <a:r>
              <a:rPr lang="en-IE" dirty="0"/>
              <a:t>© iM8 World 2018</a:t>
            </a:r>
          </a:p>
        </p:txBody>
      </p:sp>
    </p:spTree>
    <p:extLst>
      <p:ext uri="{BB962C8B-B14F-4D97-AF65-F5344CB8AC3E}">
        <p14:creationId xmlns:p14="http://schemas.microsoft.com/office/powerpoint/2010/main" val="1648680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B2A69-4726-4B76-A5F9-1C4361991C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E"/>
          </a:p>
        </p:txBody>
      </p:sp>
      <p:sp>
        <p:nvSpPr>
          <p:cNvPr id="3" name="Text Placeholder 2">
            <a:extLst>
              <a:ext uri="{FF2B5EF4-FFF2-40B4-BE49-F238E27FC236}">
                <a16:creationId xmlns:a16="http://schemas.microsoft.com/office/drawing/2014/main" id="{4A11604D-E8EE-4905-B3EF-6996DE739D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00781F6-7EBC-4F33-BCD7-F242AF7AF218}"/>
              </a:ext>
            </a:extLst>
          </p:cNvPr>
          <p:cNvSpPr>
            <a:spLocks noGrp="1"/>
          </p:cNvSpPr>
          <p:nvPr>
            <p:ph type="dt" sz="half" idx="10"/>
          </p:nvPr>
        </p:nvSpPr>
        <p:spPr>
          <a:xfrm>
            <a:off x="838200" y="6356350"/>
            <a:ext cx="2743200" cy="365125"/>
          </a:xfrm>
          <a:prstGeom prst="rect">
            <a:avLst/>
          </a:prstGeom>
        </p:spPr>
        <p:txBody>
          <a:bodyPr/>
          <a:lstStyle/>
          <a:p>
            <a:fld id="{C4FB71F7-E8EA-4FC4-9760-313D36FF9E90}" type="datetimeFigureOut">
              <a:rPr lang="en-IE" smtClean="0"/>
              <a:t>14/06/2021</a:t>
            </a:fld>
            <a:endParaRPr lang="en-IE"/>
          </a:p>
        </p:txBody>
      </p:sp>
      <p:sp>
        <p:nvSpPr>
          <p:cNvPr id="5" name="Footer Placeholder 4">
            <a:extLst>
              <a:ext uri="{FF2B5EF4-FFF2-40B4-BE49-F238E27FC236}">
                <a16:creationId xmlns:a16="http://schemas.microsoft.com/office/drawing/2014/main" id="{AB6FB861-25A2-446D-B2B8-CC1E44FAF729}"/>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71B12B9B-7392-4404-945E-D50933FD9C19}"/>
              </a:ext>
            </a:extLst>
          </p:cNvPr>
          <p:cNvSpPr>
            <a:spLocks noGrp="1"/>
          </p:cNvSpPr>
          <p:nvPr>
            <p:ph type="sldNum" sz="quarter" idx="12"/>
          </p:nvPr>
        </p:nvSpPr>
        <p:spPr>
          <a:xfrm>
            <a:off x="8610600" y="6356350"/>
            <a:ext cx="2743200" cy="365125"/>
          </a:xfrm>
          <a:prstGeom prst="rect">
            <a:avLst/>
          </a:prstGeom>
        </p:spPr>
        <p:txBody>
          <a:bodyPr/>
          <a:lstStyle/>
          <a:p>
            <a:fld id="{85FFA3C7-AAEC-4918-B524-F3CB1B13FC70}" type="slidenum">
              <a:rPr lang="en-IE" smtClean="0"/>
              <a:t>‹#›</a:t>
            </a:fld>
            <a:endParaRPr lang="en-IE"/>
          </a:p>
        </p:txBody>
      </p:sp>
    </p:spTree>
    <p:extLst>
      <p:ext uri="{BB962C8B-B14F-4D97-AF65-F5344CB8AC3E}">
        <p14:creationId xmlns:p14="http://schemas.microsoft.com/office/powerpoint/2010/main" val="2394240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337B3-2F4E-4FBA-86B9-4C638ADFF388}"/>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9033826B-EBE5-449B-8DE5-DC12335AB0C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a:extLst>
              <a:ext uri="{FF2B5EF4-FFF2-40B4-BE49-F238E27FC236}">
                <a16:creationId xmlns:a16="http://schemas.microsoft.com/office/drawing/2014/main" id="{1C2CE445-180C-4735-B69E-0CB220CF768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a:extLst>
              <a:ext uri="{FF2B5EF4-FFF2-40B4-BE49-F238E27FC236}">
                <a16:creationId xmlns:a16="http://schemas.microsoft.com/office/drawing/2014/main" id="{75060A44-7696-4FA6-A6A6-A8DFB4EE4D76}"/>
              </a:ext>
            </a:extLst>
          </p:cNvPr>
          <p:cNvSpPr>
            <a:spLocks noGrp="1"/>
          </p:cNvSpPr>
          <p:nvPr>
            <p:ph type="dt" sz="half" idx="10"/>
          </p:nvPr>
        </p:nvSpPr>
        <p:spPr>
          <a:xfrm>
            <a:off x="838200" y="6356350"/>
            <a:ext cx="2743200" cy="365125"/>
          </a:xfrm>
          <a:prstGeom prst="rect">
            <a:avLst/>
          </a:prstGeom>
        </p:spPr>
        <p:txBody>
          <a:bodyPr/>
          <a:lstStyle/>
          <a:p>
            <a:fld id="{C4FB71F7-E8EA-4FC4-9760-313D36FF9E90}" type="datetimeFigureOut">
              <a:rPr lang="en-IE" smtClean="0"/>
              <a:t>14/06/2021</a:t>
            </a:fld>
            <a:endParaRPr lang="en-IE"/>
          </a:p>
        </p:txBody>
      </p:sp>
      <p:sp>
        <p:nvSpPr>
          <p:cNvPr id="6" name="Footer Placeholder 5">
            <a:extLst>
              <a:ext uri="{FF2B5EF4-FFF2-40B4-BE49-F238E27FC236}">
                <a16:creationId xmlns:a16="http://schemas.microsoft.com/office/drawing/2014/main" id="{7B143B56-1DF0-4CCE-A07D-19C3C06B4E66}"/>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1128D5FE-E4C2-487B-8172-CE50BD3F22E0}"/>
              </a:ext>
            </a:extLst>
          </p:cNvPr>
          <p:cNvSpPr>
            <a:spLocks noGrp="1"/>
          </p:cNvSpPr>
          <p:nvPr>
            <p:ph type="sldNum" sz="quarter" idx="12"/>
          </p:nvPr>
        </p:nvSpPr>
        <p:spPr>
          <a:xfrm>
            <a:off x="8610600" y="6356350"/>
            <a:ext cx="2743200" cy="365125"/>
          </a:xfrm>
          <a:prstGeom prst="rect">
            <a:avLst/>
          </a:prstGeom>
        </p:spPr>
        <p:txBody>
          <a:bodyPr/>
          <a:lstStyle/>
          <a:p>
            <a:fld id="{85FFA3C7-AAEC-4918-B524-F3CB1B13FC70}" type="slidenum">
              <a:rPr lang="en-IE" smtClean="0"/>
              <a:t>‹#›</a:t>
            </a:fld>
            <a:endParaRPr lang="en-IE"/>
          </a:p>
        </p:txBody>
      </p:sp>
    </p:spTree>
    <p:extLst>
      <p:ext uri="{BB962C8B-B14F-4D97-AF65-F5344CB8AC3E}">
        <p14:creationId xmlns:p14="http://schemas.microsoft.com/office/powerpoint/2010/main" val="2776559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844A1-2F63-4F86-9CD3-89FFB3C3EB98}"/>
              </a:ext>
            </a:extLst>
          </p:cNvPr>
          <p:cNvSpPr>
            <a:spLocks noGrp="1"/>
          </p:cNvSpPr>
          <p:nvPr>
            <p:ph type="title"/>
          </p:nvPr>
        </p:nvSpPr>
        <p:spPr>
          <a:xfrm>
            <a:off x="839788" y="365125"/>
            <a:ext cx="10515600" cy="1325563"/>
          </a:xfrm>
        </p:spPr>
        <p:txBody>
          <a:bodyPr/>
          <a:lstStyle/>
          <a:p>
            <a:r>
              <a:rPr lang="en-US"/>
              <a:t>Click to edit Master title style</a:t>
            </a:r>
            <a:endParaRPr lang="en-IE"/>
          </a:p>
        </p:txBody>
      </p:sp>
      <p:sp>
        <p:nvSpPr>
          <p:cNvPr id="3" name="Text Placeholder 2">
            <a:extLst>
              <a:ext uri="{FF2B5EF4-FFF2-40B4-BE49-F238E27FC236}">
                <a16:creationId xmlns:a16="http://schemas.microsoft.com/office/drawing/2014/main" id="{D7D88C02-7D49-4072-9746-6E66DEB8B0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EC9AFFA-E5C8-4448-88EF-0D3B3B4D862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a:extLst>
              <a:ext uri="{FF2B5EF4-FFF2-40B4-BE49-F238E27FC236}">
                <a16:creationId xmlns:a16="http://schemas.microsoft.com/office/drawing/2014/main" id="{A0DA61D2-8158-494C-AB57-B3EAC36B4B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1984573-F929-49E3-BF3E-E0D6D78298E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a:extLst>
              <a:ext uri="{FF2B5EF4-FFF2-40B4-BE49-F238E27FC236}">
                <a16:creationId xmlns:a16="http://schemas.microsoft.com/office/drawing/2014/main" id="{EB7E258E-2413-4128-B014-F35ED21DDDE3}"/>
              </a:ext>
            </a:extLst>
          </p:cNvPr>
          <p:cNvSpPr>
            <a:spLocks noGrp="1"/>
          </p:cNvSpPr>
          <p:nvPr>
            <p:ph type="dt" sz="half" idx="10"/>
          </p:nvPr>
        </p:nvSpPr>
        <p:spPr>
          <a:xfrm>
            <a:off x="838200" y="6356350"/>
            <a:ext cx="2743200" cy="365125"/>
          </a:xfrm>
          <a:prstGeom prst="rect">
            <a:avLst/>
          </a:prstGeom>
        </p:spPr>
        <p:txBody>
          <a:bodyPr/>
          <a:lstStyle/>
          <a:p>
            <a:fld id="{C4FB71F7-E8EA-4FC4-9760-313D36FF9E90}" type="datetimeFigureOut">
              <a:rPr lang="en-IE" smtClean="0"/>
              <a:t>14/06/2021</a:t>
            </a:fld>
            <a:endParaRPr lang="en-IE"/>
          </a:p>
        </p:txBody>
      </p:sp>
      <p:sp>
        <p:nvSpPr>
          <p:cNvPr id="8" name="Footer Placeholder 7">
            <a:extLst>
              <a:ext uri="{FF2B5EF4-FFF2-40B4-BE49-F238E27FC236}">
                <a16:creationId xmlns:a16="http://schemas.microsoft.com/office/drawing/2014/main" id="{7683D5CF-BBB2-4D70-ACD6-F16D6A8ADD50}"/>
              </a:ext>
            </a:extLst>
          </p:cNvPr>
          <p:cNvSpPr>
            <a:spLocks noGrp="1"/>
          </p:cNvSpPr>
          <p:nvPr>
            <p:ph type="ftr" sz="quarter" idx="11"/>
          </p:nvPr>
        </p:nvSpPr>
        <p:spPr/>
        <p:txBody>
          <a:bodyPr/>
          <a:lstStyle/>
          <a:p>
            <a:endParaRPr lang="en-IE"/>
          </a:p>
        </p:txBody>
      </p:sp>
      <p:sp>
        <p:nvSpPr>
          <p:cNvPr id="9" name="Slide Number Placeholder 8">
            <a:extLst>
              <a:ext uri="{FF2B5EF4-FFF2-40B4-BE49-F238E27FC236}">
                <a16:creationId xmlns:a16="http://schemas.microsoft.com/office/drawing/2014/main" id="{B1E45DEE-70F0-409D-B2DB-487221086BF8}"/>
              </a:ext>
            </a:extLst>
          </p:cNvPr>
          <p:cNvSpPr>
            <a:spLocks noGrp="1"/>
          </p:cNvSpPr>
          <p:nvPr>
            <p:ph type="sldNum" sz="quarter" idx="12"/>
          </p:nvPr>
        </p:nvSpPr>
        <p:spPr>
          <a:xfrm>
            <a:off x="8610600" y="6356350"/>
            <a:ext cx="2743200" cy="365125"/>
          </a:xfrm>
          <a:prstGeom prst="rect">
            <a:avLst/>
          </a:prstGeom>
        </p:spPr>
        <p:txBody>
          <a:bodyPr/>
          <a:lstStyle/>
          <a:p>
            <a:fld id="{85FFA3C7-AAEC-4918-B524-F3CB1B13FC70}" type="slidenum">
              <a:rPr lang="en-IE" smtClean="0"/>
              <a:t>‹#›</a:t>
            </a:fld>
            <a:endParaRPr lang="en-IE"/>
          </a:p>
        </p:txBody>
      </p:sp>
    </p:spTree>
    <p:extLst>
      <p:ext uri="{BB962C8B-B14F-4D97-AF65-F5344CB8AC3E}">
        <p14:creationId xmlns:p14="http://schemas.microsoft.com/office/powerpoint/2010/main" val="1018396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93607-A51E-47CA-8648-2F6DCC73D6D7}"/>
              </a:ext>
            </a:extLst>
          </p:cNvPr>
          <p:cNvSpPr>
            <a:spLocks noGrp="1"/>
          </p:cNvSpPr>
          <p:nvPr>
            <p:ph type="title"/>
          </p:nvPr>
        </p:nvSpPr>
        <p:spPr/>
        <p:txBody>
          <a:bodyPr/>
          <a:lstStyle/>
          <a:p>
            <a:r>
              <a:rPr lang="en-US"/>
              <a:t>Click to edit Master title style</a:t>
            </a:r>
            <a:endParaRPr lang="en-IE"/>
          </a:p>
        </p:txBody>
      </p:sp>
      <p:sp>
        <p:nvSpPr>
          <p:cNvPr id="3" name="Date Placeholder 2">
            <a:extLst>
              <a:ext uri="{FF2B5EF4-FFF2-40B4-BE49-F238E27FC236}">
                <a16:creationId xmlns:a16="http://schemas.microsoft.com/office/drawing/2014/main" id="{87FCB611-6D78-41EE-A274-CAFEF52800C4}"/>
              </a:ext>
            </a:extLst>
          </p:cNvPr>
          <p:cNvSpPr>
            <a:spLocks noGrp="1"/>
          </p:cNvSpPr>
          <p:nvPr>
            <p:ph type="dt" sz="half" idx="10"/>
          </p:nvPr>
        </p:nvSpPr>
        <p:spPr>
          <a:xfrm>
            <a:off x="838200" y="6356350"/>
            <a:ext cx="2743200" cy="365125"/>
          </a:xfrm>
          <a:prstGeom prst="rect">
            <a:avLst/>
          </a:prstGeom>
        </p:spPr>
        <p:txBody>
          <a:bodyPr/>
          <a:lstStyle/>
          <a:p>
            <a:fld id="{C4FB71F7-E8EA-4FC4-9760-313D36FF9E90}" type="datetimeFigureOut">
              <a:rPr lang="en-IE" smtClean="0"/>
              <a:t>14/06/2021</a:t>
            </a:fld>
            <a:endParaRPr lang="en-IE"/>
          </a:p>
        </p:txBody>
      </p:sp>
      <p:sp>
        <p:nvSpPr>
          <p:cNvPr id="4" name="Footer Placeholder 3">
            <a:extLst>
              <a:ext uri="{FF2B5EF4-FFF2-40B4-BE49-F238E27FC236}">
                <a16:creationId xmlns:a16="http://schemas.microsoft.com/office/drawing/2014/main" id="{EA3F478D-8B16-4CAA-B9B1-0CA540D0DF65}"/>
              </a:ext>
            </a:extLst>
          </p:cNvPr>
          <p:cNvSpPr>
            <a:spLocks noGrp="1"/>
          </p:cNvSpPr>
          <p:nvPr>
            <p:ph type="ftr" sz="quarter" idx="11"/>
          </p:nvPr>
        </p:nvSpPr>
        <p:spPr/>
        <p:txBody>
          <a:bodyPr/>
          <a:lstStyle/>
          <a:p>
            <a:endParaRPr lang="en-IE"/>
          </a:p>
        </p:txBody>
      </p:sp>
      <p:sp>
        <p:nvSpPr>
          <p:cNvPr id="5" name="Slide Number Placeholder 4">
            <a:extLst>
              <a:ext uri="{FF2B5EF4-FFF2-40B4-BE49-F238E27FC236}">
                <a16:creationId xmlns:a16="http://schemas.microsoft.com/office/drawing/2014/main" id="{95F3A09B-E97F-45E7-BC92-977D73C50017}"/>
              </a:ext>
            </a:extLst>
          </p:cNvPr>
          <p:cNvSpPr>
            <a:spLocks noGrp="1"/>
          </p:cNvSpPr>
          <p:nvPr>
            <p:ph type="sldNum" sz="quarter" idx="12"/>
          </p:nvPr>
        </p:nvSpPr>
        <p:spPr>
          <a:xfrm>
            <a:off x="8610600" y="6356350"/>
            <a:ext cx="2743200" cy="365125"/>
          </a:xfrm>
          <a:prstGeom prst="rect">
            <a:avLst/>
          </a:prstGeom>
        </p:spPr>
        <p:txBody>
          <a:bodyPr/>
          <a:lstStyle/>
          <a:p>
            <a:fld id="{85FFA3C7-AAEC-4918-B524-F3CB1B13FC70}" type="slidenum">
              <a:rPr lang="en-IE" smtClean="0"/>
              <a:t>‹#›</a:t>
            </a:fld>
            <a:endParaRPr lang="en-IE"/>
          </a:p>
        </p:txBody>
      </p:sp>
    </p:spTree>
    <p:extLst>
      <p:ext uri="{BB962C8B-B14F-4D97-AF65-F5344CB8AC3E}">
        <p14:creationId xmlns:p14="http://schemas.microsoft.com/office/powerpoint/2010/main" val="2743226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E47A34-4766-4DB5-96D6-F1A90FEDC82B}"/>
              </a:ext>
            </a:extLst>
          </p:cNvPr>
          <p:cNvSpPr>
            <a:spLocks noGrp="1"/>
          </p:cNvSpPr>
          <p:nvPr>
            <p:ph type="dt" sz="half" idx="10"/>
          </p:nvPr>
        </p:nvSpPr>
        <p:spPr>
          <a:xfrm>
            <a:off x="838200" y="6356350"/>
            <a:ext cx="2743200" cy="365125"/>
          </a:xfrm>
          <a:prstGeom prst="rect">
            <a:avLst/>
          </a:prstGeom>
        </p:spPr>
        <p:txBody>
          <a:bodyPr/>
          <a:lstStyle/>
          <a:p>
            <a:fld id="{C4FB71F7-E8EA-4FC4-9760-313D36FF9E90}" type="datetimeFigureOut">
              <a:rPr lang="en-IE" smtClean="0"/>
              <a:t>14/06/2021</a:t>
            </a:fld>
            <a:endParaRPr lang="en-IE"/>
          </a:p>
        </p:txBody>
      </p:sp>
      <p:sp>
        <p:nvSpPr>
          <p:cNvPr id="3" name="Footer Placeholder 2">
            <a:extLst>
              <a:ext uri="{FF2B5EF4-FFF2-40B4-BE49-F238E27FC236}">
                <a16:creationId xmlns:a16="http://schemas.microsoft.com/office/drawing/2014/main" id="{BCA17555-E191-48BA-9D0C-7092C56367B5}"/>
              </a:ext>
            </a:extLst>
          </p:cNvPr>
          <p:cNvSpPr>
            <a:spLocks noGrp="1"/>
          </p:cNvSpPr>
          <p:nvPr>
            <p:ph type="ftr" sz="quarter" idx="11"/>
          </p:nvPr>
        </p:nvSpPr>
        <p:spPr/>
        <p:txBody>
          <a:bodyPr/>
          <a:lstStyle/>
          <a:p>
            <a:endParaRPr lang="en-IE"/>
          </a:p>
        </p:txBody>
      </p:sp>
      <p:sp>
        <p:nvSpPr>
          <p:cNvPr id="4" name="Slide Number Placeholder 3">
            <a:extLst>
              <a:ext uri="{FF2B5EF4-FFF2-40B4-BE49-F238E27FC236}">
                <a16:creationId xmlns:a16="http://schemas.microsoft.com/office/drawing/2014/main" id="{B4F4E561-B813-40A7-8796-3CE677B0AE43}"/>
              </a:ext>
            </a:extLst>
          </p:cNvPr>
          <p:cNvSpPr>
            <a:spLocks noGrp="1"/>
          </p:cNvSpPr>
          <p:nvPr>
            <p:ph type="sldNum" sz="quarter" idx="12"/>
          </p:nvPr>
        </p:nvSpPr>
        <p:spPr>
          <a:xfrm>
            <a:off x="8610600" y="6356350"/>
            <a:ext cx="2743200" cy="365125"/>
          </a:xfrm>
          <a:prstGeom prst="rect">
            <a:avLst/>
          </a:prstGeom>
        </p:spPr>
        <p:txBody>
          <a:bodyPr/>
          <a:lstStyle/>
          <a:p>
            <a:fld id="{85FFA3C7-AAEC-4918-B524-F3CB1B13FC70}" type="slidenum">
              <a:rPr lang="en-IE" smtClean="0"/>
              <a:t>‹#›</a:t>
            </a:fld>
            <a:endParaRPr lang="en-IE"/>
          </a:p>
        </p:txBody>
      </p:sp>
    </p:spTree>
    <p:extLst>
      <p:ext uri="{BB962C8B-B14F-4D97-AF65-F5344CB8AC3E}">
        <p14:creationId xmlns:p14="http://schemas.microsoft.com/office/powerpoint/2010/main" val="910618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260C3-546E-4BB9-95B3-5F57212E49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Content Placeholder 2">
            <a:extLst>
              <a:ext uri="{FF2B5EF4-FFF2-40B4-BE49-F238E27FC236}">
                <a16:creationId xmlns:a16="http://schemas.microsoft.com/office/drawing/2014/main" id="{D48D54CC-3E0B-4244-AE91-0C739330A0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a:extLst>
              <a:ext uri="{FF2B5EF4-FFF2-40B4-BE49-F238E27FC236}">
                <a16:creationId xmlns:a16="http://schemas.microsoft.com/office/drawing/2014/main" id="{99A25819-8198-4564-BB74-B2C1DA30F4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F0644C-6B44-4285-8A5D-AE7D545EC546}"/>
              </a:ext>
            </a:extLst>
          </p:cNvPr>
          <p:cNvSpPr>
            <a:spLocks noGrp="1"/>
          </p:cNvSpPr>
          <p:nvPr>
            <p:ph type="dt" sz="half" idx="10"/>
          </p:nvPr>
        </p:nvSpPr>
        <p:spPr>
          <a:xfrm>
            <a:off x="838200" y="6356350"/>
            <a:ext cx="2743200" cy="365125"/>
          </a:xfrm>
          <a:prstGeom prst="rect">
            <a:avLst/>
          </a:prstGeom>
        </p:spPr>
        <p:txBody>
          <a:bodyPr/>
          <a:lstStyle/>
          <a:p>
            <a:fld id="{C4FB71F7-E8EA-4FC4-9760-313D36FF9E90}" type="datetimeFigureOut">
              <a:rPr lang="en-IE" smtClean="0"/>
              <a:t>14/06/2021</a:t>
            </a:fld>
            <a:endParaRPr lang="en-IE"/>
          </a:p>
        </p:txBody>
      </p:sp>
      <p:sp>
        <p:nvSpPr>
          <p:cNvPr id="6" name="Footer Placeholder 5">
            <a:extLst>
              <a:ext uri="{FF2B5EF4-FFF2-40B4-BE49-F238E27FC236}">
                <a16:creationId xmlns:a16="http://schemas.microsoft.com/office/drawing/2014/main" id="{D1E21C16-657A-4106-BA18-48802F006B21}"/>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777A6EA0-C5EA-4D60-AFED-B1D7719DFDFC}"/>
              </a:ext>
            </a:extLst>
          </p:cNvPr>
          <p:cNvSpPr>
            <a:spLocks noGrp="1"/>
          </p:cNvSpPr>
          <p:nvPr>
            <p:ph type="sldNum" sz="quarter" idx="12"/>
          </p:nvPr>
        </p:nvSpPr>
        <p:spPr>
          <a:xfrm>
            <a:off x="8610600" y="6356350"/>
            <a:ext cx="2743200" cy="365125"/>
          </a:xfrm>
          <a:prstGeom prst="rect">
            <a:avLst/>
          </a:prstGeom>
        </p:spPr>
        <p:txBody>
          <a:bodyPr/>
          <a:lstStyle/>
          <a:p>
            <a:fld id="{85FFA3C7-AAEC-4918-B524-F3CB1B13FC70}" type="slidenum">
              <a:rPr lang="en-IE" smtClean="0"/>
              <a:t>‹#›</a:t>
            </a:fld>
            <a:endParaRPr lang="en-IE"/>
          </a:p>
        </p:txBody>
      </p:sp>
    </p:spTree>
    <p:extLst>
      <p:ext uri="{BB962C8B-B14F-4D97-AF65-F5344CB8AC3E}">
        <p14:creationId xmlns:p14="http://schemas.microsoft.com/office/powerpoint/2010/main" val="1358216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78DAB-E248-43FB-8670-BD2D67ABD4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Picture Placeholder 2">
            <a:extLst>
              <a:ext uri="{FF2B5EF4-FFF2-40B4-BE49-F238E27FC236}">
                <a16:creationId xmlns:a16="http://schemas.microsoft.com/office/drawing/2014/main" id="{80CED7D6-7AB1-4D29-8E1B-7F08CCA785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a:extLst>
              <a:ext uri="{FF2B5EF4-FFF2-40B4-BE49-F238E27FC236}">
                <a16:creationId xmlns:a16="http://schemas.microsoft.com/office/drawing/2014/main" id="{D8F9E50D-E3AA-4B9F-A2FC-35AD56EA2E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0D2AEF-7473-4AB1-BB13-1243D8245117}"/>
              </a:ext>
            </a:extLst>
          </p:cNvPr>
          <p:cNvSpPr>
            <a:spLocks noGrp="1"/>
          </p:cNvSpPr>
          <p:nvPr>
            <p:ph type="dt" sz="half" idx="10"/>
          </p:nvPr>
        </p:nvSpPr>
        <p:spPr>
          <a:xfrm>
            <a:off x="838200" y="6356350"/>
            <a:ext cx="2743200" cy="365125"/>
          </a:xfrm>
          <a:prstGeom prst="rect">
            <a:avLst/>
          </a:prstGeom>
        </p:spPr>
        <p:txBody>
          <a:bodyPr/>
          <a:lstStyle/>
          <a:p>
            <a:fld id="{C4FB71F7-E8EA-4FC4-9760-313D36FF9E90}" type="datetimeFigureOut">
              <a:rPr lang="en-IE" smtClean="0"/>
              <a:t>14/06/2021</a:t>
            </a:fld>
            <a:endParaRPr lang="en-IE"/>
          </a:p>
        </p:txBody>
      </p:sp>
      <p:sp>
        <p:nvSpPr>
          <p:cNvPr id="6" name="Footer Placeholder 5">
            <a:extLst>
              <a:ext uri="{FF2B5EF4-FFF2-40B4-BE49-F238E27FC236}">
                <a16:creationId xmlns:a16="http://schemas.microsoft.com/office/drawing/2014/main" id="{88649B99-4E4B-43B1-8858-FB6951BCDCB1}"/>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298BBA7E-8D2E-4F9A-899D-F879EE99D412}"/>
              </a:ext>
            </a:extLst>
          </p:cNvPr>
          <p:cNvSpPr>
            <a:spLocks noGrp="1"/>
          </p:cNvSpPr>
          <p:nvPr>
            <p:ph type="sldNum" sz="quarter" idx="12"/>
          </p:nvPr>
        </p:nvSpPr>
        <p:spPr>
          <a:xfrm>
            <a:off x="8610600" y="6356350"/>
            <a:ext cx="2743200" cy="365125"/>
          </a:xfrm>
          <a:prstGeom prst="rect">
            <a:avLst/>
          </a:prstGeom>
        </p:spPr>
        <p:txBody>
          <a:bodyPr/>
          <a:lstStyle/>
          <a:p>
            <a:fld id="{85FFA3C7-AAEC-4918-B524-F3CB1B13FC70}" type="slidenum">
              <a:rPr lang="en-IE" smtClean="0"/>
              <a:t>‹#›</a:t>
            </a:fld>
            <a:endParaRPr lang="en-IE"/>
          </a:p>
        </p:txBody>
      </p:sp>
    </p:spTree>
    <p:extLst>
      <p:ext uri="{BB962C8B-B14F-4D97-AF65-F5344CB8AC3E}">
        <p14:creationId xmlns:p14="http://schemas.microsoft.com/office/powerpoint/2010/main" val="507067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B6BB4A-7A58-4428-8C79-A10296108B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IE" dirty="0"/>
          </a:p>
        </p:txBody>
      </p:sp>
      <p:sp>
        <p:nvSpPr>
          <p:cNvPr id="3" name="Text Placeholder 2">
            <a:extLst>
              <a:ext uri="{FF2B5EF4-FFF2-40B4-BE49-F238E27FC236}">
                <a16:creationId xmlns:a16="http://schemas.microsoft.com/office/drawing/2014/main" id="{D7C52B76-1599-49DB-A83F-7A85D1A8C5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Footer Placeholder 4">
            <a:extLst>
              <a:ext uri="{FF2B5EF4-FFF2-40B4-BE49-F238E27FC236}">
                <a16:creationId xmlns:a16="http://schemas.microsoft.com/office/drawing/2014/main" id="{F7649288-74DE-459A-8A58-77FC593F8C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E" dirty="0"/>
              <a:t>© iM8 Data Limited 2021</a:t>
            </a:r>
          </a:p>
        </p:txBody>
      </p:sp>
      <p:pic>
        <p:nvPicPr>
          <p:cNvPr id="6" name="Picture 5" descr="A picture containing drawing&#10;&#10;Description automatically generated">
            <a:extLst>
              <a:ext uri="{FF2B5EF4-FFF2-40B4-BE49-F238E27FC236}">
                <a16:creationId xmlns:a16="http://schemas.microsoft.com/office/drawing/2014/main" id="{4B4A3ADE-5BED-4BBE-8D96-EA08F3842397}"/>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935088" y="69355"/>
            <a:ext cx="1177399" cy="456604"/>
          </a:xfrm>
          <a:prstGeom prst="rect">
            <a:avLst/>
          </a:prstGeom>
        </p:spPr>
      </p:pic>
    </p:spTree>
    <p:extLst>
      <p:ext uri="{BB962C8B-B14F-4D97-AF65-F5344CB8AC3E}">
        <p14:creationId xmlns:p14="http://schemas.microsoft.com/office/powerpoint/2010/main" val="15890667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emf"/><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im8world.com/" TargetMode="Externa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3D box skeletons">
            <a:extLst>
              <a:ext uri="{FF2B5EF4-FFF2-40B4-BE49-F238E27FC236}">
                <a16:creationId xmlns:a16="http://schemas.microsoft.com/office/drawing/2014/main" id="{F6BAF423-6B2A-4D7D-BE9E-F92EFB1E2935}"/>
              </a:ext>
            </a:extLst>
          </p:cNvPr>
          <p:cNvPicPr>
            <a:picLocks noChangeAspect="1"/>
          </p:cNvPicPr>
          <p:nvPr/>
        </p:nvPicPr>
        <p:blipFill rotWithShape="1">
          <a:blip r:embed="rId2">
            <a:alphaModFix amt="50000"/>
          </a:blip>
          <a:srcRect t="7682" r="-1" b="8027"/>
          <a:stretch/>
        </p:blipFill>
        <p:spPr>
          <a:xfrm>
            <a:off x="20" y="10"/>
            <a:ext cx="12188930" cy="6857990"/>
          </a:xfrm>
          <a:prstGeom prst="rect">
            <a:avLst/>
          </a:prstGeom>
        </p:spPr>
      </p:pic>
      <p:sp>
        <p:nvSpPr>
          <p:cNvPr id="4" name="Title 3">
            <a:extLst>
              <a:ext uri="{FF2B5EF4-FFF2-40B4-BE49-F238E27FC236}">
                <a16:creationId xmlns:a16="http://schemas.microsoft.com/office/drawing/2014/main" id="{F0370040-68E5-4898-8326-78E4D3254683}"/>
              </a:ext>
            </a:extLst>
          </p:cNvPr>
          <p:cNvSpPr>
            <a:spLocks noGrp="1"/>
          </p:cNvSpPr>
          <p:nvPr>
            <p:ph type="ctrTitle"/>
          </p:nvPr>
        </p:nvSpPr>
        <p:spPr>
          <a:xfrm>
            <a:off x="1524000" y="1122363"/>
            <a:ext cx="9144000" cy="3063240"/>
          </a:xfrm>
        </p:spPr>
        <p:txBody>
          <a:bodyPr>
            <a:normAutofit/>
          </a:bodyPr>
          <a:lstStyle/>
          <a:p>
            <a:r>
              <a:rPr lang="en-IE" sz="8000" dirty="0">
                <a:solidFill>
                  <a:srgbClr val="FFFFFF"/>
                </a:solidFill>
              </a:rPr>
              <a:t>Innovation and Asset Protection</a:t>
            </a:r>
          </a:p>
        </p:txBody>
      </p:sp>
      <p:sp>
        <p:nvSpPr>
          <p:cNvPr id="5" name="Subtitle 4">
            <a:extLst>
              <a:ext uri="{FF2B5EF4-FFF2-40B4-BE49-F238E27FC236}">
                <a16:creationId xmlns:a16="http://schemas.microsoft.com/office/drawing/2014/main" id="{5FFD8576-09A8-4E93-9EE2-1CDA1A4C7CA2}"/>
              </a:ext>
            </a:extLst>
          </p:cNvPr>
          <p:cNvSpPr>
            <a:spLocks noGrp="1"/>
          </p:cNvSpPr>
          <p:nvPr>
            <p:ph type="subTitle" idx="1"/>
          </p:nvPr>
        </p:nvSpPr>
        <p:spPr>
          <a:xfrm>
            <a:off x="1527048" y="4599432"/>
            <a:ext cx="9144000" cy="1536192"/>
          </a:xfrm>
        </p:spPr>
        <p:txBody>
          <a:bodyPr>
            <a:normAutofit/>
          </a:bodyPr>
          <a:lstStyle/>
          <a:p>
            <a:r>
              <a:rPr lang="en-IE" dirty="0">
                <a:solidFill>
                  <a:srgbClr val="FFFFFF"/>
                </a:solidFill>
              </a:rPr>
              <a:t>June 2021</a:t>
            </a:r>
          </a:p>
        </p:txBody>
      </p:sp>
      <p:sp>
        <p:nvSpPr>
          <p:cNvPr id="20"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Logo&#10;&#10;Description automatically generated">
            <a:extLst>
              <a:ext uri="{FF2B5EF4-FFF2-40B4-BE49-F238E27FC236}">
                <a16:creationId xmlns:a16="http://schemas.microsoft.com/office/drawing/2014/main" id="{43B284D6-3E30-43DE-977D-9792B1DDDE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0509" y="141368"/>
            <a:ext cx="4330981" cy="1742849"/>
          </a:xfrm>
          <a:prstGeom prst="rect">
            <a:avLst/>
          </a:prstGeom>
        </p:spPr>
      </p:pic>
    </p:spTree>
    <p:extLst>
      <p:ext uri="{BB962C8B-B14F-4D97-AF65-F5344CB8AC3E}">
        <p14:creationId xmlns:p14="http://schemas.microsoft.com/office/powerpoint/2010/main" val="148093698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700"/>
                                        <p:tgtEl>
                                          <p:spTgt spid="5">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4"/>
                                        </p:tgtEl>
                                        <p:attrNameLst>
                                          <p:attrName>style.visibility</p:attrName>
                                        </p:attrNameLst>
                                      </p:cBhvr>
                                      <p:to>
                                        <p:strVal val="visible"/>
                                      </p:to>
                                    </p:set>
                                    <p:animEffect transition="in" filter="fade">
                                      <p:cBhvr>
                                        <p:cTn id="10"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3DADD14-F7C5-4BCF-95FB-71AE73EC31E1}"/>
              </a:ext>
            </a:extLst>
          </p:cNvPr>
          <p:cNvGrpSpPr/>
          <p:nvPr/>
        </p:nvGrpSpPr>
        <p:grpSpPr>
          <a:xfrm>
            <a:off x="1818982" y="1756611"/>
            <a:ext cx="4306204" cy="4201100"/>
            <a:chOff x="6349493" y="1693167"/>
            <a:chExt cx="5279932" cy="4817996"/>
          </a:xfrm>
        </p:grpSpPr>
        <p:pic>
          <p:nvPicPr>
            <p:cNvPr id="4" name="Picture 3">
              <a:extLst>
                <a:ext uri="{FF2B5EF4-FFF2-40B4-BE49-F238E27FC236}">
                  <a16:creationId xmlns:a16="http://schemas.microsoft.com/office/drawing/2014/main" id="{E35C0434-9EA7-4BBA-ACA6-AC7F454E2174}"/>
                </a:ext>
              </a:extLst>
            </p:cNvPr>
            <p:cNvPicPr>
              <a:picLocks noChangeAspect="1"/>
            </p:cNvPicPr>
            <p:nvPr/>
          </p:nvPicPr>
          <p:blipFill>
            <a:blip r:embed="rId2"/>
            <a:stretch>
              <a:fillRect/>
            </a:stretch>
          </p:blipFill>
          <p:spPr>
            <a:xfrm>
              <a:off x="9116291" y="1693167"/>
              <a:ext cx="2513134" cy="4745471"/>
            </a:xfrm>
            <a:prstGeom prst="rect">
              <a:avLst/>
            </a:prstGeom>
          </p:spPr>
        </p:pic>
        <p:pic>
          <p:nvPicPr>
            <p:cNvPr id="5" name="Picture 4">
              <a:extLst>
                <a:ext uri="{FF2B5EF4-FFF2-40B4-BE49-F238E27FC236}">
                  <a16:creationId xmlns:a16="http://schemas.microsoft.com/office/drawing/2014/main" id="{AEC4FDC8-87DC-408C-93D7-1029921C4E04}"/>
                </a:ext>
              </a:extLst>
            </p:cNvPr>
            <p:cNvPicPr>
              <a:picLocks noChangeAspect="1"/>
            </p:cNvPicPr>
            <p:nvPr/>
          </p:nvPicPr>
          <p:blipFill>
            <a:blip r:embed="rId3"/>
            <a:stretch>
              <a:fillRect/>
            </a:stretch>
          </p:blipFill>
          <p:spPr>
            <a:xfrm>
              <a:off x="6349493" y="1693167"/>
              <a:ext cx="2513134" cy="4817996"/>
            </a:xfrm>
            <a:prstGeom prst="rect">
              <a:avLst/>
            </a:prstGeom>
          </p:spPr>
        </p:pic>
      </p:grpSp>
      <p:sp>
        <p:nvSpPr>
          <p:cNvPr id="7" name="Title 1">
            <a:extLst>
              <a:ext uri="{FF2B5EF4-FFF2-40B4-BE49-F238E27FC236}">
                <a16:creationId xmlns:a16="http://schemas.microsoft.com/office/drawing/2014/main" id="{42ED4369-911C-4E44-A949-7F4F07A45D44}"/>
              </a:ext>
            </a:extLst>
          </p:cNvPr>
          <p:cNvSpPr txBox="1">
            <a:spLocks/>
          </p:cNvSpPr>
          <p:nvPr/>
        </p:nvSpPr>
        <p:spPr>
          <a:xfrm>
            <a:off x="716098" y="234359"/>
            <a:ext cx="7481418" cy="1062622"/>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E" sz="5400" dirty="0">
                <a:solidFill>
                  <a:srgbClr val="002060"/>
                </a:solidFill>
              </a:rPr>
              <a:t>Automotive and Logistics</a:t>
            </a:r>
          </a:p>
        </p:txBody>
      </p:sp>
      <p:grpSp>
        <p:nvGrpSpPr>
          <p:cNvPr id="12" name="Group 11">
            <a:extLst>
              <a:ext uri="{FF2B5EF4-FFF2-40B4-BE49-F238E27FC236}">
                <a16:creationId xmlns:a16="http://schemas.microsoft.com/office/drawing/2014/main" id="{F98814BA-2D36-472E-B6FD-173542FE0B1D}"/>
              </a:ext>
            </a:extLst>
          </p:cNvPr>
          <p:cNvGrpSpPr/>
          <p:nvPr/>
        </p:nvGrpSpPr>
        <p:grpSpPr>
          <a:xfrm>
            <a:off x="7587916" y="1346450"/>
            <a:ext cx="3004931" cy="4900019"/>
            <a:chOff x="1862662" y="1276192"/>
            <a:chExt cx="3372122" cy="5485221"/>
          </a:xfrm>
        </p:grpSpPr>
        <p:pic>
          <p:nvPicPr>
            <p:cNvPr id="9" name="Picture 8" descr="Table&#10;&#10;Description automatically generated">
              <a:extLst>
                <a:ext uri="{FF2B5EF4-FFF2-40B4-BE49-F238E27FC236}">
                  <a16:creationId xmlns:a16="http://schemas.microsoft.com/office/drawing/2014/main" id="{F3B035DB-FF32-454C-8F70-A0846A55AE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9224" y="1276192"/>
              <a:ext cx="2531640" cy="5485221"/>
            </a:xfrm>
            <a:prstGeom prst="rect">
              <a:avLst/>
            </a:prstGeom>
          </p:spPr>
        </p:pic>
        <p:pic>
          <p:nvPicPr>
            <p:cNvPr id="11" name="Picture 10">
              <a:extLst>
                <a:ext uri="{FF2B5EF4-FFF2-40B4-BE49-F238E27FC236}">
                  <a16:creationId xmlns:a16="http://schemas.microsoft.com/office/drawing/2014/main" id="{97F65041-BB8B-46FE-8FCE-C110B49C716E}"/>
                </a:ext>
              </a:extLst>
            </p:cNvPr>
            <p:cNvPicPr>
              <a:picLocks noChangeAspect="1"/>
            </p:cNvPicPr>
            <p:nvPr/>
          </p:nvPicPr>
          <p:blipFill>
            <a:blip r:embed="rId5"/>
            <a:stretch>
              <a:fillRect/>
            </a:stretch>
          </p:blipFill>
          <p:spPr>
            <a:xfrm>
              <a:off x="1862662" y="4780213"/>
              <a:ext cx="3372122" cy="1981200"/>
            </a:xfrm>
            <a:prstGeom prst="rect">
              <a:avLst/>
            </a:prstGeom>
          </p:spPr>
        </p:pic>
      </p:grpSp>
    </p:spTree>
    <p:extLst>
      <p:ext uri="{BB962C8B-B14F-4D97-AF65-F5344CB8AC3E}">
        <p14:creationId xmlns:p14="http://schemas.microsoft.com/office/powerpoint/2010/main" val="2442036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560C98F-AFD3-4730-8DF8-27F9A187096E}"/>
              </a:ext>
            </a:extLst>
          </p:cNvPr>
          <p:cNvSpPr txBox="1">
            <a:spLocks/>
          </p:cNvSpPr>
          <p:nvPr/>
        </p:nvSpPr>
        <p:spPr>
          <a:xfrm>
            <a:off x="-113242" y="122285"/>
            <a:ext cx="10178934" cy="132873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6000" kern="1200" dirty="0">
                <a:solidFill>
                  <a:srgbClr val="002060"/>
                </a:solidFill>
                <a:latin typeface="+mj-lt"/>
                <a:ea typeface="+mj-ea"/>
                <a:cs typeface="+mj-cs"/>
              </a:rPr>
              <a:t>Connected Auto Dealership</a:t>
            </a:r>
          </a:p>
        </p:txBody>
      </p:sp>
      <p:grpSp>
        <p:nvGrpSpPr>
          <p:cNvPr id="12" name="Group 11">
            <a:extLst>
              <a:ext uri="{FF2B5EF4-FFF2-40B4-BE49-F238E27FC236}">
                <a16:creationId xmlns:a16="http://schemas.microsoft.com/office/drawing/2014/main" id="{0D7CFAED-5BE2-4B08-A952-40FF19047CBF}"/>
              </a:ext>
            </a:extLst>
          </p:cNvPr>
          <p:cNvGrpSpPr/>
          <p:nvPr/>
        </p:nvGrpSpPr>
        <p:grpSpPr>
          <a:xfrm>
            <a:off x="197217" y="2097627"/>
            <a:ext cx="11794516" cy="3890357"/>
            <a:chOff x="198741" y="2410448"/>
            <a:chExt cx="11794516" cy="3890357"/>
          </a:xfrm>
        </p:grpSpPr>
        <p:pic>
          <p:nvPicPr>
            <p:cNvPr id="11" name="Picture 10" descr="Diagram&#10;&#10;Description automatically generated">
              <a:extLst>
                <a:ext uri="{FF2B5EF4-FFF2-40B4-BE49-F238E27FC236}">
                  <a16:creationId xmlns:a16="http://schemas.microsoft.com/office/drawing/2014/main" id="{77683FF1-EBD8-4A00-97CB-EAE8B80C49A6}"/>
                </a:ext>
              </a:extLst>
            </p:cNvPr>
            <p:cNvPicPr>
              <a:picLocks noChangeAspect="1"/>
            </p:cNvPicPr>
            <p:nvPr/>
          </p:nvPicPr>
          <p:blipFill rotWithShape="1">
            <a:blip r:embed="rId2"/>
            <a:srcRect l="6539" r="9549" b="-3"/>
            <a:stretch/>
          </p:blipFill>
          <p:spPr>
            <a:xfrm>
              <a:off x="198741" y="2410448"/>
              <a:ext cx="5803323" cy="3890357"/>
            </a:xfrm>
            <a:prstGeom prst="rect">
              <a:avLst/>
            </a:prstGeom>
          </p:spPr>
        </p:pic>
        <p:pic>
          <p:nvPicPr>
            <p:cNvPr id="8" name="Picture 7">
              <a:extLst>
                <a:ext uri="{FF2B5EF4-FFF2-40B4-BE49-F238E27FC236}">
                  <a16:creationId xmlns:a16="http://schemas.microsoft.com/office/drawing/2014/main" id="{7EDAA4B9-A8A3-4B42-A633-31F5B4E81C7C}"/>
                </a:ext>
              </a:extLst>
            </p:cNvPr>
            <p:cNvPicPr>
              <a:picLocks noChangeAspect="1"/>
            </p:cNvPicPr>
            <p:nvPr/>
          </p:nvPicPr>
          <p:blipFill rotWithShape="1">
            <a:blip r:embed="rId3"/>
            <a:srcRect r="16088" b="-3"/>
            <a:stretch/>
          </p:blipFill>
          <p:spPr>
            <a:xfrm>
              <a:off x="6189934" y="2410448"/>
              <a:ext cx="5803323" cy="3890357"/>
            </a:xfrm>
            <a:prstGeom prst="rect">
              <a:avLst/>
            </a:prstGeom>
          </p:spPr>
        </p:pic>
      </p:grpSp>
    </p:spTree>
    <p:extLst>
      <p:ext uri="{BB962C8B-B14F-4D97-AF65-F5344CB8AC3E}">
        <p14:creationId xmlns:p14="http://schemas.microsoft.com/office/powerpoint/2010/main" val="3065911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E6708-B641-47EC-8820-1B8CD25876F7}"/>
              </a:ext>
            </a:extLst>
          </p:cNvPr>
          <p:cNvSpPr>
            <a:spLocks noGrp="1"/>
          </p:cNvSpPr>
          <p:nvPr>
            <p:ph type="title"/>
          </p:nvPr>
        </p:nvSpPr>
        <p:spPr>
          <a:xfrm>
            <a:off x="597407" y="3826444"/>
            <a:ext cx="3849189" cy="2367650"/>
          </a:xfrm>
        </p:spPr>
        <p:txBody>
          <a:bodyPr anchor="ctr">
            <a:normAutofit/>
          </a:bodyPr>
          <a:lstStyle/>
          <a:p>
            <a:pPr algn="ctr"/>
            <a:r>
              <a:rPr lang="en-IE" sz="6600" dirty="0">
                <a:solidFill>
                  <a:srgbClr val="002060"/>
                </a:solidFill>
              </a:rPr>
              <a:t>Hospitality</a:t>
            </a:r>
          </a:p>
        </p:txBody>
      </p:sp>
      <p:pic>
        <p:nvPicPr>
          <p:cNvPr id="12" name="Picture 11">
            <a:extLst>
              <a:ext uri="{FF2B5EF4-FFF2-40B4-BE49-F238E27FC236}">
                <a16:creationId xmlns:a16="http://schemas.microsoft.com/office/drawing/2014/main" id="{A3689B88-D642-4909-B314-C527559DEE0B}"/>
              </a:ext>
            </a:extLst>
          </p:cNvPr>
          <p:cNvPicPr>
            <a:picLocks noChangeAspect="1"/>
          </p:cNvPicPr>
          <p:nvPr/>
        </p:nvPicPr>
        <p:blipFill>
          <a:blip r:embed="rId2"/>
          <a:stretch>
            <a:fillRect/>
          </a:stretch>
        </p:blipFill>
        <p:spPr>
          <a:xfrm>
            <a:off x="290884" y="213075"/>
            <a:ext cx="5016220" cy="3025027"/>
          </a:xfrm>
          <a:prstGeom prst="rect">
            <a:avLst/>
          </a:prstGeom>
        </p:spPr>
      </p:pic>
      <p:pic>
        <p:nvPicPr>
          <p:cNvPr id="5" name="Picture 4">
            <a:extLst>
              <a:ext uri="{FF2B5EF4-FFF2-40B4-BE49-F238E27FC236}">
                <a16:creationId xmlns:a16="http://schemas.microsoft.com/office/drawing/2014/main" id="{CE43BC9E-B682-4A85-A9BD-876B956D0780}"/>
              </a:ext>
            </a:extLst>
          </p:cNvPr>
          <p:cNvPicPr>
            <a:picLocks noChangeAspect="1"/>
          </p:cNvPicPr>
          <p:nvPr/>
        </p:nvPicPr>
        <p:blipFill rotWithShape="1">
          <a:blip r:embed="rId3"/>
          <a:srcRect r="30786" b="-3"/>
          <a:stretch/>
        </p:blipFill>
        <p:spPr>
          <a:xfrm>
            <a:off x="5661009" y="203482"/>
            <a:ext cx="2969758" cy="3025027"/>
          </a:xfrm>
          <a:prstGeom prst="rect">
            <a:avLst/>
          </a:prstGeom>
        </p:spPr>
      </p:pic>
      <p:pic>
        <p:nvPicPr>
          <p:cNvPr id="7" name="Picture 6">
            <a:extLst>
              <a:ext uri="{FF2B5EF4-FFF2-40B4-BE49-F238E27FC236}">
                <a16:creationId xmlns:a16="http://schemas.microsoft.com/office/drawing/2014/main" id="{0170A11D-4592-42E3-B7D2-75A879BD6C4A}"/>
              </a:ext>
            </a:extLst>
          </p:cNvPr>
          <p:cNvPicPr>
            <a:picLocks noChangeAspect="1"/>
          </p:cNvPicPr>
          <p:nvPr/>
        </p:nvPicPr>
        <p:blipFill rotWithShape="1">
          <a:blip r:embed="rId4"/>
          <a:srcRect l="24608" r="12562" b="1"/>
          <a:stretch/>
        </p:blipFill>
        <p:spPr>
          <a:xfrm>
            <a:off x="8984672" y="207022"/>
            <a:ext cx="2968281" cy="3023525"/>
          </a:xfrm>
          <a:prstGeom prst="rect">
            <a:avLst/>
          </a:prstGeom>
        </p:spPr>
      </p:pic>
      <p:sp>
        <p:nvSpPr>
          <p:cNvPr id="3" name="Content Placeholder 2">
            <a:extLst>
              <a:ext uri="{FF2B5EF4-FFF2-40B4-BE49-F238E27FC236}">
                <a16:creationId xmlns:a16="http://schemas.microsoft.com/office/drawing/2014/main" id="{562DDFA1-3D3F-4ACC-B2FC-85B24FBEA85A}"/>
              </a:ext>
            </a:extLst>
          </p:cNvPr>
          <p:cNvSpPr>
            <a:spLocks noGrp="1"/>
          </p:cNvSpPr>
          <p:nvPr>
            <p:ph idx="1"/>
          </p:nvPr>
        </p:nvSpPr>
        <p:spPr>
          <a:xfrm>
            <a:off x="4705952" y="3900880"/>
            <a:ext cx="7247001" cy="2489470"/>
          </a:xfrm>
        </p:spPr>
        <p:txBody>
          <a:bodyPr anchor="ctr">
            <a:normAutofit/>
          </a:bodyPr>
          <a:lstStyle/>
          <a:p>
            <a:pPr marL="0" indent="0">
              <a:buNone/>
            </a:pPr>
            <a:r>
              <a:rPr lang="en-IE" sz="3200" dirty="0">
                <a:solidFill>
                  <a:srgbClr val="002060"/>
                </a:solidFill>
              </a:rPr>
              <a:t>Digitise your business</a:t>
            </a:r>
          </a:p>
          <a:p>
            <a:pPr lvl="1"/>
            <a:r>
              <a:rPr lang="en-IE" dirty="0">
                <a:solidFill>
                  <a:srgbClr val="002060"/>
                </a:solidFill>
              </a:rPr>
              <a:t>Customer interaction, enabled by iM8 QR codes</a:t>
            </a:r>
          </a:p>
          <a:p>
            <a:pPr lvl="1"/>
            <a:r>
              <a:rPr lang="en-IE" dirty="0">
                <a:solidFill>
                  <a:srgbClr val="002060"/>
                </a:solidFill>
              </a:rPr>
              <a:t>Drive advertising and make the guest experience more effective</a:t>
            </a:r>
          </a:p>
          <a:p>
            <a:pPr lvl="1"/>
            <a:r>
              <a:rPr lang="en-IE" dirty="0">
                <a:solidFill>
                  <a:srgbClr val="002060"/>
                </a:solidFill>
              </a:rPr>
              <a:t>Capture guest activity data to enhance profiling and deliver more effective marketing campaigns</a:t>
            </a:r>
          </a:p>
          <a:p>
            <a:pPr lvl="1"/>
            <a:endParaRPr lang="en-IE" sz="1800" dirty="0"/>
          </a:p>
        </p:txBody>
      </p:sp>
    </p:spTree>
    <p:extLst>
      <p:ext uri="{BB962C8B-B14F-4D97-AF65-F5344CB8AC3E}">
        <p14:creationId xmlns:p14="http://schemas.microsoft.com/office/powerpoint/2010/main" val="1908918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2ED4369-911C-4E44-A949-7F4F07A45D44}"/>
              </a:ext>
            </a:extLst>
          </p:cNvPr>
          <p:cNvSpPr txBox="1">
            <a:spLocks/>
          </p:cNvSpPr>
          <p:nvPr/>
        </p:nvSpPr>
        <p:spPr>
          <a:xfrm>
            <a:off x="716098" y="234359"/>
            <a:ext cx="7481418" cy="1062622"/>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E" sz="5400" dirty="0">
                <a:solidFill>
                  <a:srgbClr val="002060"/>
                </a:solidFill>
              </a:rPr>
              <a:t>Other Products</a:t>
            </a:r>
          </a:p>
        </p:txBody>
      </p:sp>
      <p:pic>
        <p:nvPicPr>
          <p:cNvPr id="10" name="Picture 9">
            <a:extLst>
              <a:ext uri="{FF2B5EF4-FFF2-40B4-BE49-F238E27FC236}">
                <a16:creationId xmlns:a16="http://schemas.microsoft.com/office/drawing/2014/main" id="{8D8408A3-0220-4DA5-9498-33BAFF867F2C}"/>
              </a:ext>
            </a:extLst>
          </p:cNvPr>
          <p:cNvPicPr>
            <a:picLocks noChangeAspect="1"/>
          </p:cNvPicPr>
          <p:nvPr/>
        </p:nvPicPr>
        <p:blipFill>
          <a:blip r:embed="rId2"/>
          <a:stretch>
            <a:fillRect/>
          </a:stretch>
        </p:blipFill>
        <p:spPr>
          <a:xfrm>
            <a:off x="3603442" y="1576013"/>
            <a:ext cx="2264112" cy="4566170"/>
          </a:xfrm>
          <a:prstGeom prst="rect">
            <a:avLst/>
          </a:prstGeom>
        </p:spPr>
      </p:pic>
      <p:pic>
        <p:nvPicPr>
          <p:cNvPr id="13" name="Picture 12">
            <a:extLst>
              <a:ext uri="{FF2B5EF4-FFF2-40B4-BE49-F238E27FC236}">
                <a16:creationId xmlns:a16="http://schemas.microsoft.com/office/drawing/2014/main" id="{AC0B0E5C-574B-4FE0-B908-13F92ACB7FCF}"/>
              </a:ext>
            </a:extLst>
          </p:cNvPr>
          <p:cNvPicPr>
            <a:picLocks noChangeAspect="1"/>
          </p:cNvPicPr>
          <p:nvPr/>
        </p:nvPicPr>
        <p:blipFill>
          <a:blip r:embed="rId3"/>
          <a:stretch>
            <a:fillRect/>
          </a:stretch>
        </p:blipFill>
        <p:spPr>
          <a:xfrm>
            <a:off x="648620" y="1463237"/>
            <a:ext cx="2404258" cy="4678946"/>
          </a:xfrm>
          <a:prstGeom prst="rect">
            <a:avLst/>
          </a:prstGeom>
        </p:spPr>
      </p:pic>
      <p:pic>
        <p:nvPicPr>
          <p:cNvPr id="15" name="Picture 14">
            <a:extLst>
              <a:ext uri="{FF2B5EF4-FFF2-40B4-BE49-F238E27FC236}">
                <a16:creationId xmlns:a16="http://schemas.microsoft.com/office/drawing/2014/main" id="{28AEAA31-3A86-4667-8DAA-D1209E945AA5}"/>
              </a:ext>
            </a:extLst>
          </p:cNvPr>
          <p:cNvPicPr>
            <a:picLocks noChangeAspect="1"/>
          </p:cNvPicPr>
          <p:nvPr/>
        </p:nvPicPr>
        <p:blipFill>
          <a:blip r:embed="rId4"/>
          <a:stretch>
            <a:fillRect/>
          </a:stretch>
        </p:blipFill>
        <p:spPr>
          <a:xfrm>
            <a:off x="6423451" y="1463238"/>
            <a:ext cx="2387876" cy="4678946"/>
          </a:xfrm>
          <a:prstGeom prst="rect">
            <a:avLst/>
          </a:prstGeom>
        </p:spPr>
      </p:pic>
      <p:grpSp>
        <p:nvGrpSpPr>
          <p:cNvPr id="20" name="Group 19">
            <a:extLst>
              <a:ext uri="{FF2B5EF4-FFF2-40B4-BE49-F238E27FC236}">
                <a16:creationId xmlns:a16="http://schemas.microsoft.com/office/drawing/2014/main" id="{E915F2FD-E252-4951-9045-81CED6EA2AAD}"/>
              </a:ext>
            </a:extLst>
          </p:cNvPr>
          <p:cNvGrpSpPr/>
          <p:nvPr/>
        </p:nvGrpSpPr>
        <p:grpSpPr>
          <a:xfrm>
            <a:off x="9367224" y="1463237"/>
            <a:ext cx="2076107" cy="4744700"/>
            <a:chOff x="9467272" y="1464591"/>
            <a:chExt cx="2076107" cy="4744700"/>
          </a:xfrm>
        </p:grpSpPr>
        <p:pic>
          <p:nvPicPr>
            <p:cNvPr id="19" name="Picture 18" descr="Diagram&#10;&#10;Description automatically generated with medium confidence">
              <a:extLst>
                <a:ext uri="{FF2B5EF4-FFF2-40B4-BE49-F238E27FC236}">
                  <a16:creationId xmlns:a16="http://schemas.microsoft.com/office/drawing/2014/main" id="{4C44C4ED-63B6-4646-9BB0-DF91536F69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67272" y="1464591"/>
              <a:ext cx="2076107" cy="4498231"/>
            </a:xfrm>
            <a:prstGeom prst="rect">
              <a:avLst/>
            </a:prstGeom>
          </p:spPr>
        </p:pic>
        <p:pic>
          <p:nvPicPr>
            <p:cNvPr id="17" name="Picture 16">
              <a:extLst>
                <a:ext uri="{FF2B5EF4-FFF2-40B4-BE49-F238E27FC236}">
                  <a16:creationId xmlns:a16="http://schemas.microsoft.com/office/drawing/2014/main" id="{0A4E0CE1-5692-4B60-B240-26384902E9B2}"/>
                </a:ext>
              </a:extLst>
            </p:cNvPr>
            <p:cNvPicPr>
              <a:picLocks noChangeAspect="1"/>
            </p:cNvPicPr>
            <p:nvPr/>
          </p:nvPicPr>
          <p:blipFill>
            <a:blip r:embed="rId6"/>
            <a:stretch>
              <a:fillRect/>
            </a:stretch>
          </p:blipFill>
          <p:spPr>
            <a:xfrm>
              <a:off x="9831241" y="4876801"/>
              <a:ext cx="1401175" cy="1332490"/>
            </a:xfrm>
            <a:prstGeom prst="rect">
              <a:avLst/>
            </a:prstGeom>
          </p:spPr>
        </p:pic>
      </p:grpSp>
    </p:spTree>
    <p:extLst>
      <p:ext uri="{BB962C8B-B14F-4D97-AF65-F5344CB8AC3E}">
        <p14:creationId xmlns:p14="http://schemas.microsoft.com/office/powerpoint/2010/main" val="234320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68ED2A-DAFC-458D-829B-7105BA8C0989}"/>
              </a:ext>
            </a:extLst>
          </p:cNvPr>
          <p:cNvSpPr>
            <a:spLocks noGrp="1"/>
          </p:cNvSpPr>
          <p:nvPr>
            <p:ph type="title"/>
          </p:nvPr>
        </p:nvSpPr>
        <p:spPr>
          <a:xfrm>
            <a:off x="643467" y="408321"/>
            <a:ext cx="10905066" cy="1135737"/>
          </a:xfrm>
        </p:spPr>
        <p:txBody>
          <a:bodyPr>
            <a:normAutofit/>
          </a:bodyPr>
          <a:lstStyle/>
          <a:p>
            <a:r>
              <a:rPr lang="en-IE" sz="5400" dirty="0">
                <a:solidFill>
                  <a:srgbClr val="002060"/>
                </a:solidFill>
              </a:rPr>
              <a:t>The iM8 Blockchain</a:t>
            </a:r>
          </a:p>
        </p:txBody>
      </p:sp>
      <p:sp>
        <p:nvSpPr>
          <p:cNvPr id="3" name="Content Placeholder 2">
            <a:extLst>
              <a:ext uri="{FF2B5EF4-FFF2-40B4-BE49-F238E27FC236}">
                <a16:creationId xmlns:a16="http://schemas.microsoft.com/office/drawing/2014/main" id="{C17CCFD3-DC48-4E62-BBC3-AAD84C76A505}"/>
              </a:ext>
            </a:extLst>
          </p:cNvPr>
          <p:cNvSpPr>
            <a:spLocks noGrp="1"/>
          </p:cNvSpPr>
          <p:nvPr>
            <p:ph idx="1"/>
          </p:nvPr>
        </p:nvSpPr>
        <p:spPr>
          <a:xfrm>
            <a:off x="643467" y="1782981"/>
            <a:ext cx="10905066" cy="2175967"/>
          </a:xfrm>
        </p:spPr>
        <p:txBody>
          <a:bodyPr>
            <a:normAutofit lnSpcReduction="10000"/>
          </a:bodyPr>
          <a:lstStyle/>
          <a:p>
            <a:pPr marL="0" indent="0">
              <a:buNone/>
            </a:pPr>
            <a:r>
              <a:rPr lang="en-IE" sz="3200" b="0" i="0" dirty="0">
                <a:solidFill>
                  <a:srgbClr val="002060"/>
                </a:solidFill>
                <a:effectLst/>
              </a:rPr>
              <a:t>The iM8 Blockchain utilises the IBM Hyperledger Fabric Blockchain Ledger Architecture</a:t>
            </a:r>
          </a:p>
          <a:p>
            <a:pPr marL="0" indent="0">
              <a:buNone/>
            </a:pPr>
            <a:r>
              <a:rPr lang="en-IE" sz="3200" dirty="0">
                <a:solidFill>
                  <a:srgbClr val="002060"/>
                </a:solidFill>
              </a:rPr>
              <a:t>This architecture is an open source platform created by IBM to encourage the use of Blockchain solution in businesses and to develop Blockchain technology for wider industry</a:t>
            </a:r>
          </a:p>
          <a:p>
            <a:pPr marL="0" indent="0">
              <a:buNone/>
            </a:pPr>
            <a:endParaRPr lang="en-IE" sz="3200" dirty="0">
              <a:solidFill>
                <a:srgbClr val="002060"/>
              </a:solidFill>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CB6D8D26-718B-422A-B440-14F20F9949F7}"/>
              </a:ext>
            </a:extLst>
          </p:cNvPr>
          <p:cNvPicPr>
            <a:picLocks noChangeAspect="1"/>
          </p:cNvPicPr>
          <p:nvPr/>
        </p:nvPicPr>
        <p:blipFill>
          <a:blip r:embed="rId2"/>
          <a:stretch>
            <a:fillRect/>
          </a:stretch>
        </p:blipFill>
        <p:spPr>
          <a:xfrm>
            <a:off x="0" y="4580116"/>
            <a:ext cx="12192000" cy="2286516"/>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06278ECE-496F-4D6B-B12D-C320D3958C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35" y="114667"/>
            <a:ext cx="1183765" cy="459073"/>
          </a:xfrm>
          <a:prstGeom prst="rect">
            <a:avLst/>
          </a:prstGeom>
        </p:spPr>
      </p:pic>
    </p:spTree>
    <p:extLst>
      <p:ext uri="{BB962C8B-B14F-4D97-AF65-F5344CB8AC3E}">
        <p14:creationId xmlns:p14="http://schemas.microsoft.com/office/powerpoint/2010/main" val="1021928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93B08FD-5ECC-4728-AA84-CD6AC875B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Freeform: Shape 21">
            <a:extLst>
              <a:ext uri="{FF2B5EF4-FFF2-40B4-BE49-F238E27FC236}">
                <a16:creationId xmlns:a16="http://schemas.microsoft.com/office/drawing/2014/main" id="{2549107E-EC98-4933-8F8F-A1713C393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6557"/>
          </a:xfrm>
          <a:custGeom>
            <a:avLst/>
            <a:gdLst>
              <a:gd name="connsiteX0" fmla="*/ 0 w 12188952"/>
              <a:gd name="connsiteY0" fmla="*/ 0 h 6216557"/>
              <a:gd name="connsiteX1" fmla="*/ 12188952 w 12188952"/>
              <a:gd name="connsiteY1" fmla="*/ 0 h 6216557"/>
              <a:gd name="connsiteX2" fmla="*/ 12188952 w 12188952"/>
              <a:gd name="connsiteY2" fmla="*/ 5609705 h 6216557"/>
              <a:gd name="connsiteX3" fmla="*/ 12049115 w 12188952"/>
              <a:gd name="connsiteY3" fmla="*/ 5640762 h 6216557"/>
              <a:gd name="connsiteX4" fmla="*/ 6096001 w 12188952"/>
              <a:gd name="connsiteY4" fmla="*/ 6216557 h 6216557"/>
              <a:gd name="connsiteX5" fmla="*/ 142887 w 12188952"/>
              <a:gd name="connsiteY5" fmla="*/ 5640762 h 6216557"/>
              <a:gd name="connsiteX6" fmla="*/ 0 w 12188952"/>
              <a:gd name="connsiteY6" fmla="*/ 5609028 h 621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6216557">
                <a:moveTo>
                  <a:pt x="0" y="0"/>
                </a:moveTo>
                <a:lnTo>
                  <a:pt x="12188952" y="0"/>
                </a:lnTo>
                <a:lnTo>
                  <a:pt x="12188952" y="5609705"/>
                </a:lnTo>
                <a:lnTo>
                  <a:pt x="12049115" y="5640762"/>
                </a:lnTo>
                <a:cubicBezTo>
                  <a:pt x="10313281" y="6006147"/>
                  <a:pt x="8275571" y="6216557"/>
                  <a:pt x="6096001" y="6216557"/>
                </a:cubicBezTo>
                <a:cubicBezTo>
                  <a:pt x="3916432" y="6216557"/>
                  <a:pt x="1878721" y="6006147"/>
                  <a:pt x="142887" y="5640762"/>
                </a:cubicBezTo>
                <a:lnTo>
                  <a:pt x="0" y="5609028"/>
                </a:lnTo>
                <a:close/>
              </a:path>
            </a:pathLst>
          </a:custGeom>
          <a:ln w="9525">
            <a:noFill/>
          </a:ln>
          <a:effectLst>
            <a:outerShdw blurRad="88900" dist="38100" dir="5400000" algn="t"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E545D0D6-39C5-46E7-B578-3B943C1C93F2}"/>
              </a:ext>
            </a:extLst>
          </p:cNvPr>
          <p:cNvPicPr>
            <a:picLocks noChangeAspect="1"/>
          </p:cNvPicPr>
          <p:nvPr/>
        </p:nvPicPr>
        <p:blipFill rotWithShape="1">
          <a:blip r:embed="rId2"/>
          <a:srcRect r="6351" b="-1"/>
          <a:stretch/>
        </p:blipFill>
        <p:spPr>
          <a:xfrm>
            <a:off x="20" y="1"/>
            <a:ext cx="12191980" cy="6216557"/>
          </a:xfrm>
          <a:custGeom>
            <a:avLst/>
            <a:gdLst/>
            <a:ahLst/>
            <a:cxnLst/>
            <a:rect l="l" t="t" r="r" b="b"/>
            <a:pathLst>
              <a:path w="12188952" h="6216557">
                <a:moveTo>
                  <a:pt x="0" y="0"/>
                </a:moveTo>
                <a:lnTo>
                  <a:pt x="12188952" y="0"/>
                </a:lnTo>
                <a:lnTo>
                  <a:pt x="12188952" y="5609705"/>
                </a:lnTo>
                <a:lnTo>
                  <a:pt x="12049115" y="5640762"/>
                </a:lnTo>
                <a:cubicBezTo>
                  <a:pt x="10313281" y="6006147"/>
                  <a:pt x="8275571" y="6216557"/>
                  <a:pt x="6096001" y="6216557"/>
                </a:cubicBezTo>
                <a:cubicBezTo>
                  <a:pt x="3916432" y="6216557"/>
                  <a:pt x="1878721" y="6006147"/>
                  <a:pt x="142887" y="5640762"/>
                </a:cubicBezTo>
                <a:lnTo>
                  <a:pt x="0" y="5609028"/>
                </a:lnTo>
                <a:close/>
              </a:path>
            </a:pathLst>
          </a:custGeom>
        </p:spPr>
      </p:pic>
      <p:sp>
        <p:nvSpPr>
          <p:cNvPr id="16" name="TextBox 15">
            <a:extLst>
              <a:ext uri="{FF2B5EF4-FFF2-40B4-BE49-F238E27FC236}">
                <a16:creationId xmlns:a16="http://schemas.microsoft.com/office/drawing/2014/main" id="{F1BF80B0-86C7-4FB3-A52B-9625DC2F6122}"/>
              </a:ext>
            </a:extLst>
          </p:cNvPr>
          <p:cNvSpPr txBox="1"/>
          <p:nvPr/>
        </p:nvSpPr>
        <p:spPr>
          <a:xfrm>
            <a:off x="80682" y="6488668"/>
            <a:ext cx="12030635" cy="369332"/>
          </a:xfrm>
          <a:prstGeom prst="rect">
            <a:avLst/>
          </a:prstGeom>
          <a:noFill/>
        </p:spPr>
        <p:txBody>
          <a:bodyPr wrap="square" rtlCol="0">
            <a:spAutoFit/>
          </a:bodyPr>
          <a:lstStyle/>
          <a:p>
            <a:r>
              <a:rPr lang="en-IE" dirty="0">
                <a:solidFill>
                  <a:srgbClr val="002060"/>
                </a:solidFill>
              </a:rPr>
              <a:t>© iM8 Data Limited 2020  			        All Rights Reserved			               </a:t>
            </a:r>
            <a:r>
              <a:rPr lang="en-IE" dirty="0">
                <a:solidFill>
                  <a:srgbClr val="002060"/>
                </a:solidFill>
                <a:hlinkClick r:id="rId3">
                  <a:extLst>
                    <a:ext uri="{A12FA001-AC4F-418D-AE19-62706E023703}">
                      <ahyp:hlinkClr xmlns:ahyp="http://schemas.microsoft.com/office/drawing/2018/hyperlinkcolor" val="tx"/>
                    </a:ext>
                  </a:extLst>
                </a:hlinkClick>
              </a:rPr>
              <a:t>www.im8world.com</a:t>
            </a:r>
            <a:r>
              <a:rPr lang="en-IE" dirty="0">
                <a:solidFill>
                  <a:srgbClr val="002060"/>
                </a:solidFill>
              </a:rPr>
              <a:t> </a:t>
            </a:r>
          </a:p>
        </p:txBody>
      </p:sp>
    </p:spTree>
    <p:extLst>
      <p:ext uri="{BB962C8B-B14F-4D97-AF65-F5344CB8AC3E}">
        <p14:creationId xmlns:p14="http://schemas.microsoft.com/office/powerpoint/2010/main" val="2410115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463B99A-73EE-4FBB-B7C4-F9F9BCC25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Logo&#10;&#10;Description automatically generated">
            <a:extLst>
              <a:ext uri="{FF2B5EF4-FFF2-40B4-BE49-F238E27FC236}">
                <a16:creationId xmlns:a16="http://schemas.microsoft.com/office/drawing/2014/main" id="{A1EED001-B24D-41D4-976F-BF52BCFEEDD7}"/>
              </a:ext>
            </a:extLst>
          </p:cNvPr>
          <p:cNvPicPr>
            <a:picLocks noChangeAspect="1"/>
          </p:cNvPicPr>
          <p:nvPr/>
        </p:nvPicPr>
        <p:blipFill>
          <a:blip r:embed="rId2">
            <a:alphaModFix amt="32000"/>
            <a:extLst>
              <a:ext uri="{28A0092B-C50C-407E-A947-70E740481C1C}">
                <a14:useLocalDpi xmlns:a14="http://schemas.microsoft.com/office/drawing/2010/main" val="0"/>
              </a:ext>
            </a:extLst>
          </a:blip>
          <a:stretch>
            <a:fillRect/>
          </a:stretch>
        </p:blipFill>
        <p:spPr>
          <a:xfrm>
            <a:off x="530352" y="638175"/>
            <a:ext cx="11658600" cy="4758138"/>
          </a:xfrm>
          <a:prstGeom prst="rect">
            <a:avLst/>
          </a:prstGeom>
        </p:spPr>
      </p:pic>
      <p:sp>
        <p:nvSpPr>
          <p:cNvPr id="2" name="Title 1">
            <a:extLst>
              <a:ext uri="{FF2B5EF4-FFF2-40B4-BE49-F238E27FC236}">
                <a16:creationId xmlns:a16="http://schemas.microsoft.com/office/drawing/2014/main" id="{3268ED2A-DAFC-458D-829B-7105BA8C0989}"/>
              </a:ext>
            </a:extLst>
          </p:cNvPr>
          <p:cNvSpPr>
            <a:spLocks noGrp="1"/>
          </p:cNvSpPr>
          <p:nvPr>
            <p:ph type="title" idx="4294967295"/>
          </p:nvPr>
        </p:nvSpPr>
        <p:spPr>
          <a:xfrm>
            <a:off x="838200" y="401221"/>
            <a:ext cx="10515600" cy="1348065"/>
          </a:xfrm>
        </p:spPr>
        <p:txBody>
          <a:bodyPr vert="horz" lIns="91440" tIns="45720" rIns="91440" bIns="45720" rtlCol="0" anchor="ctr">
            <a:normAutofit/>
          </a:bodyPr>
          <a:lstStyle/>
          <a:p>
            <a:r>
              <a:rPr lang="en-US" sz="5400" kern="1200" dirty="0">
                <a:solidFill>
                  <a:srgbClr val="002060"/>
                </a:solidFill>
                <a:latin typeface="+mj-lt"/>
                <a:ea typeface="+mj-ea"/>
                <a:cs typeface="+mj-cs"/>
              </a:rPr>
              <a:t>Confidentiality Statement </a:t>
            </a:r>
          </a:p>
        </p:txBody>
      </p:sp>
      <p:sp>
        <p:nvSpPr>
          <p:cNvPr id="3" name="Content Placeholder 2">
            <a:extLst>
              <a:ext uri="{FF2B5EF4-FFF2-40B4-BE49-F238E27FC236}">
                <a16:creationId xmlns:a16="http://schemas.microsoft.com/office/drawing/2014/main" id="{C17CCFD3-DC48-4E62-BBC3-AAD84C76A505}"/>
              </a:ext>
            </a:extLst>
          </p:cNvPr>
          <p:cNvSpPr>
            <a:spLocks noGrp="1"/>
          </p:cNvSpPr>
          <p:nvPr>
            <p:ph idx="4294967295"/>
          </p:nvPr>
        </p:nvSpPr>
        <p:spPr>
          <a:xfrm>
            <a:off x="836676" y="2217895"/>
            <a:ext cx="10515600" cy="3590174"/>
          </a:xfrm>
        </p:spPr>
        <p:txBody>
          <a:bodyPr vert="horz" lIns="91440" tIns="45720" rIns="91440" bIns="45720" rtlCol="0">
            <a:normAutofit/>
          </a:bodyPr>
          <a:lstStyle/>
          <a:p>
            <a:pPr marL="0" indent="0" algn="ctr">
              <a:buNone/>
            </a:pPr>
            <a:r>
              <a:rPr lang="en-US" sz="1800" b="0" i="0" dirty="0">
                <a:solidFill>
                  <a:srgbClr val="002060"/>
                </a:solidFill>
                <a:effectLst/>
              </a:rPr>
              <a:t>The reader of this document hereby acknowledges that the information provided is completely confidential and therefore the reader agrees not to disclose information from this document without the express written consent of iM8 Data Limited</a:t>
            </a:r>
            <a:br>
              <a:rPr lang="en-US" sz="1800" dirty="0">
                <a:solidFill>
                  <a:srgbClr val="002060"/>
                </a:solidFill>
              </a:rPr>
            </a:br>
            <a:br>
              <a:rPr lang="en-US" sz="1800" dirty="0">
                <a:solidFill>
                  <a:srgbClr val="002060"/>
                </a:solidFill>
              </a:rPr>
            </a:br>
            <a:r>
              <a:rPr lang="en-US" sz="1800" b="0" i="0" dirty="0">
                <a:solidFill>
                  <a:srgbClr val="002060"/>
                </a:solidFill>
                <a:effectLst/>
              </a:rPr>
              <a:t>It is also acknowledged by the reader that the information to be furnished in this document is in all aspects confidential in nature, other than information that is in the public domain through other means, and that any disclosure or use of the same by the reader may cause serious harm and or damage to iM8 Data Limited</a:t>
            </a:r>
            <a:br>
              <a:rPr lang="en-US" sz="1800" dirty="0">
                <a:solidFill>
                  <a:srgbClr val="002060"/>
                </a:solidFill>
              </a:rPr>
            </a:br>
            <a:br>
              <a:rPr lang="en-US" sz="1800" dirty="0">
                <a:solidFill>
                  <a:srgbClr val="002060"/>
                </a:solidFill>
              </a:rPr>
            </a:br>
            <a:r>
              <a:rPr lang="en-US" sz="1800" b="0" i="0" dirty="0">
                <a:solidFill>
                  <a:srgbClr val="002060"/>
                </a:solidFill>
                <a:effectLst/>
              </a:rPr>
              <a:t>Upon request this document will be immediately returned to iM8 Data Limited</a:t>
            </a:r>
          </a:p>
          <a:p>
            <a:pPr marL="0" algn="ctr"/>
            <a:endParaRPr lang="en-US" sz="1800" dirty="0">
              <a:solidFill>
                <a:srgbClr val="002060"/>
              </a:solidFill>
            </a:endParaRPr>
          </a:p>
          <a:p>
            <a:pPr marL="0" indent="0" algn="ctr">
              <a:buNone/>
            </a:pPr>
            <a:r>
              <a:rPr lang="en-US" sz="1800" dirty="0">
                <a:solidFill>
                  <a:srgbClr val="002060"/>
                </a:solidFill>
              </a:rPr>
              <a:t>All information contained in this document is © iM8 Data Limited 2021</a:t>
            </a:r>
            <a:br>
              <a:rPr lang="en-US" sz="1800" dirty="0">
                <a:solidFill>
                  <a:srgbClr val="002060"/>
                </a:solidFill>
              </a:rPr>
            </a:br>
            <a:endParaRPr lang="en-US" sz="1800" dirty="0">
              <a:solidFill>
                <a:srgbClr val="002060"/>
              </a:solidFill>
            </a:endParaRPr>
          </a:p>
        </p:txBody>
      </p:sp>
    </p:spTree>
    <p:extLst>
      <p:ext uri="{BB962C8B-B14F-4D97-AF65-F5344CB8AC3E}">
        <p14:creationId xmlns:p14="http://schemas.microsoft.com/office/powerpoint/2010/main" val="2002725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FBDFA86-51D3-4729-B154-796918372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88521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0F1CE7C6-BE91-42A7-9214-F33FD918C3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0C17F55-5021-4F09-83FE-E2F4A2912C44}"/>
              </a:ext>
            </a:extLst>
          </p:cNvPr>
          <p:cNvSpPr>
            <a:spLocks noGrp="1"/>
          </p:cNvSpPr>
          <p:nvPr>
            <p:ph idx="1"/>
          </p:nvPr>
        </p:nvSpPr>
        <p:spPr>
          <a:xfrm>
            <a:off x="845705" y="706475"/>
            <a:ext cx="5664922" cy="6007834"/>
          </a:xfrm>
        </p:spPr>
        <p:txBody>
          <a:bodyPr>
            <a:noAutofit/>
          </a:bodyPr>
          <a:lstStyle/>
          <a:p>
            <a:pPr marL="0" indent="0">
              <a:buNone/>
            </a:pPr>
            <a:r>
              <a:rPr lang="en-IE" sz="4400" dirty="0">
                <a:solidFill>
                  <a:srgbClr val="FFFFFF"/>
                </a:solidFill>
              </a:rPr>
              <a:t>It started with a QR code…</a:t>
            </a:r>
          </a:p>
          <a:p>
            <a:pPr marL="0" indent="0">
              <a:buNone/>
            </a:pPr>
            <a:endParaRPr lang="en-IE" sz="4400" dirty="0">
              <a:solidFill>
                <a:srgbClr val="FFFFFF"/>
              </a:solidFill>
            </a:endParaRPr>
          </a:p>
          <a:p>
            <a:pPr marL="0" indent="0">
              <a:buNone/>
            </a:pPr>
            <a:r>
              <a:rPr lang="en-IE" sz="4400" dirty="0">
                <a:solidFill>
                  <a:srgbClr val="FFFFFF"/>
                </a:solidFill>
              </a:rPr>
              <a:t>iM8 is a comprehensive app and blockchain based authentication, verification and compliance ecosystem</a:t>
            </a:r>
          </a:p>
        </p:txBody>
      </p:sp>
      <p:pic>
        <p:nvPicPr>
          <p:cNvPr id="1026" name="Picture 2" descr="The Digital Fingerprint Stock Photo, Picture And Royalty Free ...">
            <a:extLst>
              <a:ext uri="{FF2B5EF4-FFF2-40B4-BE49-F238E27FC236}">
                <a16:creationId xmlns:a16="http://schemas.microsoft.com/office/drawing/2014/main" id="{512437C3-D235-494E-AF06-8369C44281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0627" y="0"/>
            <a:ext cx="58562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743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20D5D19D-0789-4518-B5DC-D47ADF69D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14FE05-E8C7-4FC0-8F52-8F073BF5F8E7}"/>
              </a:ext>
            </a:extLst>
          </p:cNvPr>
          <p:cNvSpPr>
            <a:spLocks noGrp="1"/>
          </p:cNvSpPr>
          <p:nvPr>
            <p:ph type="title"/>
          </p:nvPr>
        </p:nvSpPr>
        <p:spPr>
          <a:xfrm>
            <a:off x="963347" y="1426463"/>
            <a:ext cx="4385488" cy="4706056"/>
          </a:xfrm>
        </p:spPr>
        <p:txBody>
          <a:bodyPr vert="horz" lIns="91440" tIns="45720" rIns="91440" bIns="45720" rtlCol="0" anchor="t">
            <a:normAutofit/>
          </a:bodyPr>
          <a:lstStyle/>
          <a:p>
            <a:pPr algn="ctr"/>
            <a:r>
              <a:rPr lang="en-US" sz="5400" b="1" dirty="0">
                <a:solidFill>
                  <a:srgbClr val="002060"/>
                </a:solidFill>
              </a:rPr>
              <a:t>Blockchain Guaranteed</a:t>
            </a:r>
            <a:br>
              <a:rPr lang="en-US" sz="5400" b="1" dirty="0">
                <a:solidFill>
                  <a:srgbClr val="002060"/>
                </a:solidFill>
              </a:rPr>
            </a:br>
            <a:br>
              <a:rPr lang="en-US" sz="1400" b="1" dirty="0">
                <a:solidFill>
                  <a:srgbClr val="002060"/>
                </a:solidFill>
              </a:rPr>
            </a:br>
            <a:r>
              <a:rPr lang="en-US" sz="5400" dirty="0">
                <a:solidFill>
                  <a:srgbClr val="002060"/>
                </a:solidFill>
              </a:rPr>
              <a:t>Traceability Authenticity &amp; Compliance</a:t>
            </a:r>
          </a:p>
        </p:txBody>
      </p:sp>
      <p:grpSp>
        <p:nvGrpSpPr>
          <p:cNvPr id="35" name="Group 34">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36" name="Rectangle 35">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angle 39">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8BBED706-DF3B-444C-BDDF-DAF410710AF8}"/>
              </a:ext>
            </a:extLst>
          </p:cNvPr>
          <p:cNvPicPr>
            <a:picLocks noGrp="1" noChangeAspect="1"/>
          </p:cNvPicPr>
          <p:nvPr>
            <p:ph idx="1"/>
          </p:nvPr>
        </p:nvPicPr>
        <p:blipFill rotWithShape="1">
          <a:blip r:embed="rId2"/>
          <a:srcRect r="2" b="8181"/>
          <a:stretch/>
        </p:blipFill>
        <p:spPr>
          <a:xfrm>
            <a:off x="5922492" y="666729"/>
            <a:ext cx="5536001" cy="5465790"/>
          </a:xfrm>
          <a:prstGeom prst="rect">
            <a:avLst/>
          </a:prstGeom>
        </p:spPr>
      </p:pic>
    </p:spTree>
    <p:extLst>
      <p:ext uri="{BB962C8B-B14F-4D97-AF65-F5344CB8AC3E}">
        <p14:creationId xmlns:p14="http://schemas.microsoft.com/office/powerpoint/2010/main" val="2363131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89054-E8E1-4B38-A667-E95FC5F8AFFB}"/>
              </a:ext>
            </a:extLst>
          </p:cNvPr>
          <p:cNvSpPr>
            <a:spLocks noGrp="1"/>
          </p:cNvSpPr>
          <p:nvPr>
            <p:ph type="title"/>
          </p:nvPr>
        </p:nvSpPr>
        <p:spPr>
          <a:xfrm>
            <a:off x="669757" y="319731"/>
            <a:ext cx="10515599" cy="932688"/>
          </a:xfrm>
        </p:spPr>
        <p:txBody>
          <a:bodyPr vert="horz" lIns="91440" tIns="45720" rIns="91440" bIns="45720" rtlCol="0" anchor="b">
            <a:normAutofit/>
          </a:bodyPr>
          <a:lstStyle/>
          <a:p>
            <a:r>
              <a:rPr lang="en-US" sz="6000" kern="1200" dirty="0">
                <a:solidFill>
                  <a:schemeClr val="accent5">
                    <a:lumMod val="50000"/>
                  </a:schemeClr>
                </a:solidFill>
                <a:latin typeface="+mj-lt"/>
                <a:ea typeface="+mj-ea"/>
                <a:cs typeface="+mj-cs"/>
              </a:rPr>
              <a:t>Functionality Overview</a:t>
            </a:r>
          </a:p>
        </p:txBody>
      </p:sp>
      <p:sp>
        <p:nvSpPr>
          <p:cNvPr id="9" name="Rectangle 8">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49DA017A-263F-4690-8820-02FD6B9111BC}"/>
              </a:ext>
            </a:extLst>
          </p:cNvPr>
          <p:cNvPicPr>
            <a:picLocks noChangeAspect="1"/>
          </p:cNvPicPr>
          <p:nvPr/>
        </p:nvPicPr>
        <p:blipFill>
          <a:blip r:embed="rId2"/>
          <a:stretch>
            <a:fillRect/>
          </a:stretch>
        </p:blipFill>
        <p:spPr>
          <a:xfrm>
            <a:off x="1310653" y="1127524"/>
            <a:ext cx="9570693" cy="6029537"/>
          </a:xfrm>
          <a:prstGeom prst="rect">
            <a:avLst/>
          </a:prstGeom>
        </p:spPr>
      </p:pic>
    </p:spTree>
    <p:extLst>
      <p:ext uri="{BB962C8B-B14F-4D97-AF65-F5344CB8AC3E}">
        <p14:creationId xmlns:p14="http://schemas.microsoft.com/office/powerpoint/2010/main" val="170666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9633D83B-68EC-4F22-BE32-1E55483746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3921" y="1343595"/>
            <a:ext cx="8964157" cy="5228345"/>
          </a:xfrm>
          <a:prstGeom prst="rect">
            <a:avLst/>
          </a:prstGeom>
        </p:spPr>
      </p:pic>
      <p:sp>
        <p:nvSpPr>
          <p:cNvPr id="6" name="Title 1">
            <a:extLst>
              <a:ext uri="{FF2B5EF4-FFF2-40B4-BE49-F238E27FC236}">
                <a16:creationId xmlns:a16="http://schemas.microsoft.com/office/drawing/2014/main" id="{F0B1238C-F538-44DA-A56B-40E4A89434A1}"/>
              </a:ext>
            </a:extLst>
          </p:cNvPr>
          <p:cNvSpPr>
            <a:spLocks noGrp="1"/>
          </p:cNvSpPr>
          <p:nvPr>
            <p:ph type="title"/>
          </p:nvPr>
        </p:nvSpPr>
        <p:spPr>
          <a:xfrm>
            <a:off x="647595" y="286060"/>
            <a:ext cx="5554788" cy="1010264"/>
          </a:xfrm>
        </p:spPr>
        <p:txBody>
          <a:bodyPr anchor="b">
            <a:normAutofit/>
          </a:bodyPr>
          <a:lstStyle/>
          <a:p>
            <a:r>
              <a:rPr lang="en-IE" sz="6000" dirty="0">
                <a:solidFill>
                  <a:srgbClr val="002060"/>
                </a:solidFill>
              </a:rPr>
              <a:t>Process Overview</a:t>
            </a:r>
          </a:p>
        </p:txBody>
      </p:sp>
    </p:spTree>
    <p:extLst>
      <p:ext uri="{BB962C8B-B14F-4D97-AF65-F5344CB8AC3E}">
        <p14:creationId xmlns:p14="http://schemas.microsoft.com/office/powerpoint/2010/main" val="1257003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ED9D2-8738-43EC-BAC1-99B7458A7819}"/>
              </a:ext>
            </a:extLst>
          </p:cNvPr>
          <p:cNvSpPr>
            <a:spLocks noGrp="1"/>
          </p:cNvSpPr>
          <p:nvPr>
            <p:ph type="title"/>
          </p:nvPr>
        </p:nvSpPr>
        <p:spPr>
          <a:xfrm>
            <a:off x="548784" y="220380"/>
            <a:ext cx="5947611" cy="1062622"/>
          </a:xfrm>
        </p:spPr>
        <p:txBody>
          <a:bodyPr vert="horz" lIns="91440" tIns="45720" rIns="91440" bIns="45720" rtlCol="0" anchor="b">
            <a:normAutofit/>
          </a:bodyPr>
          <a:lstStyle/>
          <a:p>
            <a:r>
              <a:rPr lang="en-IE" sz="6000" dirty="0">
                <a:solidFill>
                  <a:srgbClr val="002060"/>
                </a:solidFill>
              </a:rPr>
              <a:t>Textile Industry</a:t>
            </a:r>
          </a:p>
        </p:txBody>
      </p:sp>
      <p:grpSp>
        <p:nvGrpSpPr>
          <p:cNvPr id="12" name="Group 11">
            <a:extLst>
              <a:ext uri="{FF2B5EF4-FFF2-40B4-BE49-F238E27FC236}">
                <a16:creationId xmlns:a16="http://schemas.microsoft.com/office/drawing/2014/main" id="{D4F747BA-278E-4F81-8A61-A0349BD55EEC}"/>
              </a:ext>
            </a:extLst>
          </p:cNvPr>
          <p:cNvGrpSpPr/>
          <p:nvPr/>
        </p:nvGrpSpPr>
        <p:grpSpPr>
          <a:xfrm>
            <a:off x="252054" y="1598469"/>
            <a:ext cx="3624201" cy="4507840"/>
            <a:chOff x="244365" y="1940670"/>
            <a:chExt cx="3857691" cy="4640770"/>
          </a:xfrm>
        </p:grpSpPr>
        <p:pic>
          <p:nvPicPr>
            <p:cNvPr id="5" name="Picture 4">
              <a:extLst>
                <a:ext uri="{FF2B5EF4-FFF2-40B4-BE49-F238E27FC236}">
                  <a16:creationId xmlns:a16="http://schemas.microsoft.com/office/drawing/2014/main" id="{C42F3C6E-BA57-4768-8078-705A35EA6B79}"/>
                </a:ext>
              </a:extLst>
            </p:cNvPr>
            <p:cNvPicPr>
              <a:picLocks noChangeAspect="1"/>
            </p:cNvPicPr>
            <p:nvPr/>
          </p:nvPicPr>
          <p:blipFill>
            <a:blip r:embed="rId2"/>
            <a:stretch>
              <a:fillRect/>
            </a:stretch>
          </p:blipFill>
          <p:spPr>
            <a:xfrm>
              <a:off x="244365" y="3067753"/>
              <a:ext cx="1669597" cy="1947864"/>
            </a:xfrm>
            <a:prstGeom prst="rect">
              <a:avLst/>
            </a:prstGeom>
          </p:spPr>
        </p:pic>
        <p:pic>
          <p:nvPicPr>
            <p:cNvPr id="7" name="Picture 6" descr="Diagram, text&#10;&#10;Description automatically generated with medium confidence">
              <a:extLst>
                <a:ext uri="{FF2B5EF4-FFF2-40B4-BE49-F238E27FC236}">
                  <a16:creationId xmlns:a16="http://schemas.microsoft.com/office/drawing/2014/main" id="{C36B4363-2908-4702-84A2-D47530BBCB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162" y="1940670"/>
              <a:ext cx="2141894" cy="4640770"/>
            </a:xfrm>
            <a:prstGeom prst="rect">
              <a:avLst/>
            </a:prstGeom>
          </p:spPr>
        </p:pic>
      </p:grpSp>
      <p:grpSp>
        <p:nvGrpSpPr>
          <p:cNvPr id="13" name="Group 12">
            <a:extLst>
              <a:ext uri="{FF2B5EF4-FFF2-40B4-BE49-F238E27FC236}">
                <a16:creationId xmlns:a16="http://schemas.microsoft.com/office/drawing/2014/main" id="{E777133D-AA66-4469-B0BF-70BE7308F774}"/>
              </a:ext>
            </a:extLst>
          </p:cNvPr>
          <p:cNvGrpSpPr/>
          <p:nvPr/>
        </p:nvGrpSpPr>
        <p:grpSpPr>
          <a:xfrm>
            <a:off x="3933594" y="1598469"/>
            <a:ext cx="3620079" cy="4507840"/>
            <a:chOff x="6706162" y="1707038"/>
            <a:chExt cx="3810928" cy="4823071"/>
          </a:xfrm>
        </p:grpSpPr>
        <p:pic>
          <p:nvPicPr>
            <p:cNvPr id="9" name="Picture 8">
              <a:extLst>
                <a:ext uri="{FF2B5EF4-FFF2-40B4-BE49-F238E27FC236}">
                  <a16:creationId xmlns:a16="http://schemas.microsoft.com/office/drawing/2014/main" id="{1083915C-0837-4AFD-BC7B-9CC6936CF0AF}"/>
                </a:ext>
              </a:extLst>
            </p:cNvPr>
            <p:cNvPicPr>
              <a:picLocks noChangeAspect="1"/>
            </p:cNvPicPr>
            <p:nvPr/>
          </p:nvPicPr>
          <p:blipFill>
            <a:blip r:embed="rId4"/>
            <a:stretch>
              <a:fillRect/>
            </a:stretch>
          </p:blipFill>
          <p:spPr>
            <a:xfrm>
              <a:off x="6706162" y="2884645"/>
              <a:ext cx="1847273" cy="1980582"/>
            </a:xfrm>
            <a:prstGeom prst="rect">
              <a:avLst/>
            </a:prstGeom>
          </p:spPr>
        </p:pic>
        <p:pic>
          <p:nvPicPr>
            <p:cNvPr id="11" name="Picture 10" descr="A person standing in front of a brick wall&#10;&#10;Description automatically generated">
              <a:extLst>
                <a:ext uri="{FF2B5EF4-FFF2-40B4-BE49-F238E27FC236}">
                  <a16:creationId xmlns:a16="http://schemas.microsoft.com/office/drawing/2014/main" id="{AD180651-A327-47D2-B592-2E0D3C162A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1057" y="1707038"/>
              <a:ext cx="2226033" cy="4823071"/>
            </a:xfrm>
            <a:prstGeom prst="rect">
              <a:avLst/>
            </a:prstGeom>
          </p:spPr>
        </p:pic>
      </p:grpSp>
      <p:grpSp>
        <p:nvGrpSpPr>
          <p:cNvPr id="17" name="Group 16">
            <a:extLst>
              <a:ext uri="{FF2B5EF4-FFF2-40B4-BE49-F238E27FC236}">
                <a16:creationId xmlns:a16="http://schemas.microsoft.com/office/drawing/2014/main" id="{EB673E95-F3E5-4275-AA1E-9828779789AD}"/>
              </a:ext>
            </a:extLst>
          </p:cNvPr>
          <p:cNvGrpSpPr/>
          <p:nvPr/>
        </p:nvGrpSpPr>
        <p:grpSpPr>
          <a:xfrm>
            <a:off x="8178712" y="1598469"/>
            <a:ext cx="3419730" cy="4507840"/>
            <a:chOff x="8218818" y="1598469"/>
            <a:chExt cx="3103898" cy="4291263"/>
          </a:xfrm>
        </p:grpSpPr>
        <p:pic>
          <p:nvPicPr>
            <p:cNvPr id="14" name="Picture 13">
              <a:extLst>
                <a:ext uri="{FF2B5EF4-FFF2-40B4-BE49-F238E27FC236}">
                  <a16:creationId xmlns:a16="http://schemas.microsoft.com/office/drawing/2014/main" id="{4216A9D1-C777-441D-BBE0-CF53DD200F59}"/>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8218818" y="1892968"/>
              <a:ext cx="1123315" cy="3164205"/>
            </a:xfrm>
            <a:prstGeom prst="rect">
              <a:avLst/>
            </a:prstGeom>
            <a:noFill/>
            <a:ln>
              <a:noFill/>
            </a:ln>
          </p:spPr>
        </p:pic>
        <p:pic>
          <p:nvPicPr>
            <p:cNvPr id="16" name="Picture 15" descr="A picture containing text&#10;&#10;Description automatically generated">
              <a:extLst>
                <a:ext uri="{FF2B5EF4-FFF2-40B4-BE49-F238E27FC236}">
                  <a16:creationId xmlns:a16="http://schemas.microsoft.com/office/drawing/2014/main" id="{4721A6E4-A662-47B0-81D9-6931E29859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42133" y="1598469"/>
              <a:ext cx="1980583" cy="4291263"/>
            </a:xfrm>
            <a:prstGeom prst="rect">
              <a:avLst/>
            </a:prstGeom>
          </p:spPr>
        </p:pic>
      </p:grpSp>
    </p:spTree>
    <p:extLst>
      <p:ext uri="{BB962C8B-B14F-4D97-AF65-F5344CB8AC3E}">
        <p14:creationId xmlns:p14="http://schemas.microsoft.com/office/powerpoint/2010/main" val="974040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E8AD32-1114-4FF0-B28B-8280BF39051B}"/>
              </a:ext>
            </a:extLst>
          </p:cNvPr>
          <p:cNvSpPr>
            <a:spLocks noGrp="1"/>
          </p:cNvSpPr>
          <p:nvPr>
            <p:ph type="title"/>
          </p:nvPr>
        </p:nvSpPr>
        <p:spPr>
          <a:xfrm>
            <a:off x="274940" y="592352"/>
            <a:ext cx="10421741" cy="1062622"/>
          </a:xfrm>
        </p:spPr>
        <p:txBody>
          <a:bodyPr vert="horz" lIns="91440" tIns="45720" rIns="91440" bIns="45720" rtlCol="0" anchor="b">
            <a:normAutofit fontScale="90000"/>
          </a:bodyPr>
          <a:lstStyle/>
          <a:p>
            <a:r>
              <a:rPr lang="en-IE" sz="5400" dirty="0">
                <a:solidFill>
                  <a:srgbClr val="002060"/>
                </a:solidFill>
              </a:rPr>
              <a:t>Reusable Face Masks &amp; Personal Health Dashboard</a:t>
            </a:r>
          </a:p>
        </p:txBody>
      </p:sp>
      <p:grpSp>
        <p:nvGrpSpPr>
          <p:cNvPr id="9" name="Group 8">
            <a:extLst>
              <a:ext uri="{FF2B5EF4-FFF2-40B4-BE49-F238E27FC236}">
                <a16:creationId xmlns:a16="http://schemas.microsoft.com/office/drawing/2014/main" id="{1B06C7AC-6DD2-4286-84B0-A3F20452B149}"/>
              </a:ext>
            </a:extLst>
          </p:cNvPr>
          <p:cNvGrpSpPr/>
          <p:nvPr/>
        </p:nvGrpSpPr>
        <p:grpSpPr>
          <a:xfrm>
            <a:off x="409074" y="1801959"/>
            <a:ext cx="3991962" cy="4653803"/>
            <a:chOff x="7084291" y="1594597"/>
            <a:chExt cx="4303081" cy="5240866"/>
          </a:xfrm>
        </p:grpSpPr>
        <p:pic>
          <p:nvPicPr>
            <p:cNvPr id="5" name="Picture 4">
              <a:extLst>
                <a:ext uri="{FF2B5EF4-FFF2-40B4-BE49-F238E27FC236}">
                  <a16:creationId xmlns:a16="http://schemas.microsoft.com/office/drawing/2014/main" id="{E4505655-3DB6-4377-9E6D-3302787B4341}"/>
                </a:ext>
              </a:extLst>
            </p:cNvPr>
            <p:cNvPicPr>
              <a:picLocks noChangeAspect="1"/>
            </p:cNvPicPr>
            <p:nvPr/>
          </p:nvPicPr>
          <p:blipFill>
            <a:blip r:embed="rId2"/>
            <a:stretch>
              <a:fillRect/>
            </a:stretch>
          </p:blipFill>
          <p:spPr>
            <a:xfrm>
              <a:off x="7084291" y="3235109"/>
              <a:ext cx="1791855" cy="1959842"/>
            </a:xfrm>
            <a:prstGeom prst="rect">
              <a:avLst/>
            </a:prstGeom>
          </p:spPr>
        </p:pic>
        <p:pic>
          <p:nvPicPr>
            <p:cNvPr id="8" name="Picture 7" descr="Text&#10;&#10;Description automatically generated">
              <a:extLst>
                <a:ext uri="{FF2B5EF4-FFF2-40B4-BE49-F238E27FC236}">
                  <a16:creationId xmlns:a16="http://schemas.microsoft.com/office/drawing/2014/main" id="{6DABE376-0AF4-4D3F-B183-97D88EFD99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8510" y="1594597"/>
              <a:ext cx="2418862" cy="5240866"/>
            </a:xfrm>
            <a:prstGeom prst="rect">
              <a:avLst/>
            </a:prstGeom>
          </p:spPr>
        </p:pic>
      </p:grpSp>
      <p:grpSp>
        <p:nvGrpSpPr>
          <p:cNvPr id="14" name="Group 13">
            <a:extLst>
              <a:ext uri="{FF2B5EF4-FFF2-40B4-BE49-F238E27FC236}">
                <a16:creationId xmlns:a16="http://schemas.microsoft.com/office/drawing/2014/main" id="{CCCF92C2-DFF1-4D15-AC1C-A6D821D4FCDC}"/>
              </a:ext>
            </a:extLst>
          </p:cNvPr>
          <p:cNvGrpSpPr/>
          <p:nvPr/>
        </p:nvGrpSpPr>
        <p:grpSpPr>
          <a:xfrm>
            <a:off x="5362741" y="1654974"/>
            <a:ext cx="6554319" cy="4505195"/>
            <a:chOff x="5457678" y="1654974"/>
            <a:chExt cx="6554319" cy="4505195"/>
          </a:xfrm>
        </p:grpSpPr>
        <p:pic>
          <p:nvPicPr>
            <p:cNvPr id="13" name="Picture 12">
              <a:extLst>
                <a:ext uri="{FF2B5EF4-FFF2-40B4-BE49-F238E27FC236}">
                  <a16:creationId xmlns:a16="http://schemas.microsoft.com/office/drawing/2014/main" id="{4DC60358-8C28-4B38-B5FF-EEF55410F748}"/>
                </a:ext>
              </a:extLst>
            </p:cNvPr>
            <p:cNvPicPr>
              <a:picLocks noChangeAspect="1"/>
            </p:cNvPicPr>
            <p:nvPr/>
          </p:nvPicPr>
          <p:blipFill rotWithShape="1">
            <a:blip r:embed="rId4"/>
            <a:srcRect l="5186" r="18723"/>
            <a:stretch/>
          </p:blipFill>
          <p:spPr>
            <a:xfrm>
              <a:off x="5457678" y="1654974"/>
              <a:ext cx="3059532" cy="4505195"/>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grpSp>
          <p:nvGrpSpPr>
            <p:cNvPr id="10" name="Group 9">
              <a:extLst>
                <a:ext uri="{FF2B5EF4-FFF2-40B4-BE49-F238E27FC236}">
                  <a16:creationId xmlns:a16="http://schemas.microsoft.com/office/drawing/2014/main" id="{812F2DE1-E91C-4BAE-BD61-6DC705B9CFEC}"/>
                </a:ext>
              </a:extLst>
            </p:cNvPr>
            <p:cNvGrpSpPr/>
            <p:nvPr/>
          </p:nvGrpSpPr>
          <p:grpSpPr>
            <a:xfrm>
              <a:off x="8057880" y="1654974"/>
              <a:ext cx="3954117" cy="4210535"/>
              <a:chOff x="3467100" y="695325"/>
              <a:chExt cx="5257800" cy="5467350"/>
            </a:xfrm>
          </p:grpSpPr>
          <p:pic>
            <p:nvPicPr>
              <p:cNvPr id="11" name="Picture 4" descr="Passport: your digital health signature">
                <a:extLst>
                  <a:ext uri="{FF2B5EF4-FFF2-40B4-BE49-F238E27FC236}">
                    <a16:creationId xmlns:a16="http://schemas.microsoft.com/office/drawing/2014/main" id="{D67ABEA0-AE44-4F94-8A48-D5A0E61BA5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7100" y="695325"/>
                <a:ext cx="5257800" cy="54673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Logo&#10;&#10;Description automatically generated">
                <a:extLst>
                  <a:ext uri="{FF2B5EF4-FFF2-40B4-BE49-F238E27FC236}">
                    <a16:creationId xmlns:a16="http://schemas.microsoft.com/office/drawing/2014/main" id="{8145B318-7C51-4483-B13D-39198B1C5E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8236" y="4435656"/>
                <a:ext cx="767670" cy="297708"/>
              </a:xfrm>
              <a:prstGeom prst="rect">
                <a:avLst/>
              </a:prstGeom>
            </p:spPr>
          </p:pic>
        </p:grpSp>
      </p:grpSp>
    </p:spTree>
    <p:extLst>
      <p:ext uri="{BB962C8B-B14F-4D97-AF65-F5344CB8AC3E}">
        <p14:creationId xmlns:p14="http://schemas.microsoft.com/office/powerpoint/2010/main" val="2741607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EB7C37F-A20F-4FEA-86F3-0B04759E81A7}"/>
              </a:ext>
            </a:extLst>
          </p:cNvPr>
          <p:cNvGrpSpPr/>
          <p:nvPr/>
        </p:nvGrpSpPr>
        <p:grpSpPr>
          <a:xfrm>
            <a:off x="1259304" y="1433339"/>
            <a:ext cx="9179475" cy="5275299"/>
            <a:chOff x="2314057" y="1166090"/>
            <a:chExt cx="9295160" cy="5486401"/>
          </a:xfrm>
        </p:grpSpPr>
        <p:pic>
          <p:nvPicPr>
            <p:cNvPr id="4" name="Picture 3" descr="A screenshot of a cell phone&#10;&#10;Description automatically generated">
              <a:extLst>
                <a:ext uri="{FF2B5EF4-FFF2-40B4-BE49-F238E27FC236}">
                  <a16:creationId xmlns:a16="http://schemas.microsoft.com/office/drawing/2014/main" id="{FF224056-CD25-4399-B65A-55CF702058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5927" y="1166091"/>
              <a:ext cx="2674619" cy="5486398"/>
            </a:xfrm>
            <a:prstGeom prst="rect">
              <a:avLst/>
            </a:prstGeom>
          </p:spPr>
        </p:pic>
        <p:pic>
          <p:nvPicPr>
            <p:cNvPr id="5" name="Picture 4" descr="A bottle of wine&#10;&#10;Description automatically generated">
              <a:extLst>
                <a:ext uri="{FF2B5EF4-FFF2-40B4-BE49-F238E27FC236}">
                  <a16:creationId xmlns:a16="http://schemas.microsoft.com/office/drawing/2014/main" id="{2739D33A-5B44-4F2C-8403-FE7EBB9B94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4597" y="1166091"/>
              <a:ext cx="2674620" cy="5486400"/>
            </a:xfrm>
            <a:prstGeom prst="rect">
              <a:avLst/>
            </a:prstGeom>
          </p:spPr>
        </p:pic>
        <p:pic>
          <p:nvPicPr>
            <p:cNvPr id="6" name="Picture 5">
              <a:extLst>
                <a:ext uri="{FF2B5EF4-FFF2-40B4-BE49-F238E27FC236}">
                  <a16:creationId xmlns:a16="http://schemas.microsoft.com/office/drawing/2014/main" id="{0EE33D00-E993-4C2D-A1D3-4947A59AC88C}"/>
                </a:ext>
              </a:extLst>
            </p:cNvPr>
            <p:cNvPicPr>
              <a:picLocks noChangeAspect="1"/>
            </p:cNvPicPr>
            <p:nvPr/>
          </p:nvPicPr>
          <p:blipFill>
            <a:blip r:embed="rId4"/>
            <a:stretch>
              <a:fillRect/>
            </a:stretch>
          </p:blipFill>
          <p:spPr>
            <a:xfrm>
              <a:off x="2314057" y="1166090"/>
              <a:ext cx="3377819" cy="5486398"/>
            </a:xfrm>
            <a:prstGeom prst="rect">
              <a:avLst/>
            </a:prstGeom>
          </p:spPr>
        </p:pic>
      </p:grpSp>
      <p:sp>
        <p:nvSpPr>
          <p:cNvPr id="8" name="Title 1">
            <a:extLst>
              <a:ext uri="{FF2B5EF4-FFF2-40B4-BE49-F238E27FC236}">
                <a16:creationId xmlns:a16="http://schemas.microsoft.com/office/drawing/2014/main" id="{FA3D1A8E-AD2A-4EBF-9C49-8E1704292543}"/>
              </a:ext>
            </a:extLst>
          </p:cNvPr>
          <p:cNvSpPr>
            <a:spLocks noGrp="1"/>
          </p:cNvSpPr>
          <p:nvPr>
            <p:ph type="title"/>
          </p:nvPr>
        </p:nvSpPr>
        <p:spPr>
          <a:xfrm>
            <a:off x="425115" y="149362"/>
            <a:ext cx="8967537" cy="1150048"/>
          </a:xfrm>
        </p:spPr>
        <p:txBody>
          <a:bodyPr vert="horz" lIns="91440" tIns="45720" rIns="91440" bIns="45720" rtlCol="0" anchor="b">
            <a:normAutofit fontScale="90000"/>
          </a:bodyPr>
          <a:lstStyle/>
          <a:p>
            <a:r>
              <a:rPr lang="en-IE" sz="6000" dirty="0">
                <a:solidFill>
                  <a:srgbClr val="002060"/>
                </a:solidFill>
              </a:rPr>
              <a:t>Premium Food and Beverage</a:t>
            </a:r>
          </a:p>
        </p:txBody>
      </p:sp>
    </p:spTree>
    <p:extLst>
      <p:ext uri="{BB962C8B-B14F-4D97-AF65-F5344CB8AC3E}">
        <p14:creationId xmlns:p14="http://schemas.microsoft.com/office/powerpoint/2010/main" val="34956248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TotalTime>
  <Words>282</Words>
  <Application>Microsoft Office PowerPoint</Application>
  <PresentationFormat>Widescreen</PresentationFormat>
  <Paragraphs>27</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Innovation and Asset Protection</vt:lpstr>
      <vt:lpstr>Confidentiality Statement </vt:lpstr>
      <vt:lpstr>PowerPoint Presentation</vt:lpstr>
      <vt:lpstr>Blockchain Guaranteed  Traceability Authenticity &amp; Compliance</vt:lpstr>
      <vt:lpstr>Functionality Overview</vt:lpstr>
      <vt:lpstr>Process Overview</vt:lpstr>
      <vt:lpstr>Textile Industry</vt:lpstr>
      <vt:lpstr>Reusable Face Masks &amp; Personal Health Dashboard</vt:lpstr>
      <vt:lpstr>Premium Food and Beverage</vt:lpstr>
      <vt:lpstr>PowerPoint Presentation</vt:lpstr>
      <vt:lpstr>PowerPoint Presentation</vt:lpstr>
      <vt:lpstr>Hospitality</vt:lpstr>
      <vt:lpstr>PowerPoint Presentation</vt:lpstr>
      <vt:lpstr>The iM8 Blockchain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Health Blockchain</dc:title>
  <dc:creator>Charlie Sherlock</dc:creator>
  <cp:lastModifiedBy>Charlie Sherlock</cp:lastModifiedBy>
  <cp:revision>20</cp:revision>
  <dcterms:created xsi:type="dcterms:W3CDTF">2020-12-22T16:27:44Z</dcterms:created>
  <dcterms:modified xsi:type="dcterms:W3CDTF">2021-06-14T11:58:39Z</dcterms:modified>
</cp:coreProperties>
</file>